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408" r:id="rId5"/>
    <p:sldId id="1034" r:id="rId6"/>
    <p:sldId id="1035" r:id="rId7"/>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3FF650A-B755-1073-EDFC-12A4CB4532E9}" name="INEGI" initials="INEGI" userId="INEGI" providerId="None"/>
  <p188:author id="{278DAC5A-4461-4C78-696C-BCA45205B909}" name="DGEE" initials="DGEE" userId="DGEE"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D9EF"/>
    <a:srgbClr val="84A2D8"/>
    <a:srgbClr val="3259A0"/>
    <a:srgbClr val="5C84CC"/>
    <a:srgbClr val="7093D2"/>
    <a:srgbClr val="8AA7DA"/>
    <a:srgbClr val="9FB7E1"/>
    <a:srgbClr val="009EE0"/>
    <a:srgbClr val="ED7D31"/>
    <a:srgbClr val="70AD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120ADE-73F4-4256-9952-BCBA6A416DAB}" v="4" dt="2023-10-09T20:23:08.873"/>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756" y="15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5" Type="http://schemas.microsoft.com/office/2018/10/relationships/authors" Target="authors.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RROJA MATEU NURIA" userId="c358a859-c21f-4fad-a04f-1942500c5509" providerId="ADAL" clId="{0A120ADE-73F4-4256-9952-BCBA6A416DAB}"/>
    <pc:docChg chg="custSel addSld delSld modSld">
      <pc:chgData name="TORROJA MATEU NURIA" userId="c358a859-c21f-4fad-a04f-1942500c5509" providerId="ADAL" clId="{0A120ADE-73F4-4256-9952-BCBA6A416DAB}" dt="2023-10-09T20:25:30.363" v="499" actId="1076"/>
      <pc:docMkLst>
        <pc:docMk/>
      </pc:docMkLst>
      <pc:sldChg chg="modSp mod">
        <pc:chgData name="TORROJA MATEU NURIA" userId="c358a859-c21f-4fad-a04f-1942500c5509" providerId="ADAL" clId="{0A120ADE-73F4-4256-9952-BCBA6A416DAB}" dt="2023-10-09T20:15:13.617" v="38" actId="20577"/>
        <pc:sldMkLst>
          <pc:docMk/>
          <pc:sldMk cId="4094598864" sldId="408"/>
        </pc:sldMkLst>
        <pc:spChg chg="mod">
          <ac:chgData name="TORROJA MATEU NURIA" userId="c358a859-c21f-4fad-a04f-1942500c5509" providerId="ADAL" clId="{0A120ADE-73F4-4256-9952-BCBA6A416DAB}" dt="2023-10-09T20:15:13.617" v="38" actId="20577"/>
          <ac:spMkLst>
            <pc:docMk/>
            <pc:sldMk cId="4094598864" sldId="408"/>
            <ac:spMk id="185" creationId="{00000000-0000-0000-0000-000000000000}"/>
          </ac:spMkLst>
        </pc:spChg>
      </pc:sldChg>
      <pc:sldChg chg="addSp delSp modSp mod">
        <pc:chgData name="TORROJA MATEU NURIA" userId="c358a859-c21f-4fad-a04f-1942500c5509" providerId="ADAL" clId="{0A120ADE-73F4-4256-9952-BCBA6A416DAB}" dt="2023-10-09T20:21:37.811" v="135" actId="1076"/>
        <pc:sldMkLst>
          <pc:docMk/>
          <pc:sldMk cId="651340277" sldId="1034"/>
        </pc:sldMkLst>
        <pc:spChg chg="del">
          <ac:chgData name="TORROJA MATEU NURIA" userId="c358a859-c21f-4fad-a04f-1942500c5509" providerId="ADAL" clId="{0A120ADE-73F4-4256-9952-BCBA6A416DAB}" dt="2023-10-09T20:15:27.190" v="41" actId="478"/>
          <ac:spMkLst>
            <pc:docMk/>
            <pc:sldMk cId="651340277" sldId="1034"/>
            <ac:spMk id="2" creationId="{BF6CD4B5-A13E-520F-4C25-C1BECCF603D7}"/>
          </ac:spMkLst>
        </pc:spChg>
        <pc:spChg chg="add mod">
          <ac:chgData name="TORROJA MATEU NURIA" userId="c358a859-c21f-4fad-a04f-1942500c5509" providerId="ADAL" clId="{0A120ADE-73F4-4256-9952-BCBA6A416DAB}" dt="2023-10-09T20:21:37.811" v="135" actId="1076"/>
          <ac:spMkLst>
            <pc:docMk/>
            <pc:sldMk cId="651340277" sldId="1034"/>
            <ac:spMk id="5" creationId="{2CEC41A6-8B67-AB0B-3EFD-73CC1FCDBEDE}"/>
          </ac:spMkLst>
        </pc:spChg>
        <pc:spChg chg="add mod">
          <ac:chgData name="TORROJA MATEU NURIA" userId="c358a859-c21f-4fad-a04f-1942500c5509" providerId="ADAL" clId="{0A120ADE-73F4-4256-9952-BCBA6A416DAB}" dt="2023-10-09T20:21:37.811" v="135" actId="1076"/>
          <ac:spMkLst>
            <pc:docMk/>
            <pc:sldMk cId="651340277" sldId="1034"/>
            <ac:spMk id="7" creationId="{E6F4EFC7-F79D-293E-6D2F-7EFB09713C33}"/>
          </ac:spMkLst>
        </pc:spChg>
        <pc:spChg chg="mod">
          <ac:chgData name="TORROJA MATEU NURIA" userId="c358a859-c21f-4fad-a04f-1942500c5509" providerId="ADAL" clId="{0A120ADE-73F4-4256-9952-BCBA6A416DAB}" dt="2023-10-09T20:15:52.830" v="97" actId="20577"/>
          <ac:spMkLst>
            <pc:docMk/>
            <pc:sldMk cId="651340277" sldId="1034"/>
            <ac:spMk id="12" creationId="{D7CED9B1-5C0C-9C89-EED5-1174CCF4FFB0}"/>
          </ac:spMkLst>
        </pc:spChg>
      </pc:sldChg>
      <pc:sldChg chg="addSp delSp modSp add mod">
        <pc:chgData name="TORROJA MATEU NURIA" userId="c358a859-c21f-4fad-a04f-1942500c5509" providerId="ADAL" clId="{0A120ADE-73F4-4256-9952-BCBA6A416DAB}" dt="2023-10-09T20:25:30.363" v="499" actId="1076"/>
        <pc:sldMkLst>
          <pc:docMk/>
          <pc:sldMk cId="1836000351" sldId="1035"/>
        </pc:sldMkLst>
        <pc:spChg chg="del">
          <ac:chgData name="TORROJA MATEU NURIA" userId="c358a859-c21f-4fad-a04f-1942500c5509" providerId="ADAL" clId="{0A120ADE-73F4-4256-9952-BCBA6A416DAB}" dt="2023-10-09T20:15:31.695" v="42" actId="478"/>
          <ac:spMkLst>
            <pc:docMk/>
            <pc:sldMk cId="1836000351" sldId="1035"/>
            <ac:spMk id="2" creationId="{BF6CD4B5-A13E-520F-4C25-C1BECCF603D7}"/>
          </ac:spMkLst>
        </pc:spChg>
        <pc:spChg chg="add mod">
          <ac:chgData name="TORROJA MATEU NURIA" userId="c358a859-c21f-4fad-a04f-1942500c5509" providerId="ADAL" clId="{0A120ADE-73F4-4256-9952-BCBA6A416DAB}" dt="2023-10-09T20:25:30.363" v="499" actId="1076"/>
          <ac:spMkLst>
            <pc:docMk/>
            <pc:sldMk cId="1836000351" sldId="1035"/>
            <ac:spMk id="5" creationId="{2BB92367-97BA-E934-76F8-41845DE1B9D6}"/>
          </ac:spMkLst>
        </pc:spChg>
        <pc:spChg chg="add mod">
          <ac:chgData name="TORROJA MATEU NURIA" userId="c358a859-c21f-4fad-a04f-1942500c5509" providerId="ADAL" clId="{0A120ADE-73F4-4256-9952-BCBA6A416DAB}" dt="2023-10-09T20:25:26.619" v="498" actId="14100"/>
          <ac:spMkLst>
            <pc:docMk/>
            <pc:sldMk cId="1836000351" sldId="1035"/>
            <ac:spMk id="6" creationId="{50D7202A-4546-CFF7-1D62-D7714781FF46}"/>
          </ac:spMkLst>
        </pc:spChg>
        <pc:spChg chg="mod">
          <ac:chgData name="TORROJA MATEU NURIA" userId="c358a859-c21f-4fad-a04f-1942500c5509" providerId="ADAL" clId="{0A120ADE-73F4-4256-9952-BCBA6A416DAB}" dt="2023-10-09T20:18:47.711" v="118" actId="20577"/>
          <ac:spMkLst>
            <pc:docMk/>
            <pc:sldMk cId="1836000351" sldId="1035"/>
            <ac:spMk id="12" creationId="{D7CED9B1-5C0C-9C89-EED5-1174CCF4FFB0}"/>
          </ac:spMkLst>
        </pc:spChg>
      </pc:sldChg>
      <pc:sldChg chg="addSp delSp modSp add del mod">
        <pc:chgData name="TORROJA MATEU NURIA" userId="c358a859-c21f-4fad-a04f-1942500c5509" providerId="ADAL" clId="{0A120ADE-73F4-4256-9952-BCBA6A416DAB}" dt="2023-10-09T20:23:13.660" v="175" actId="47"/>
        <pc:sldMkLst>
          <pc:docMk/>
          <pc:sldMk cId="2212244987" sldId="1036"/>
        </pc:sldMkLst>
        <pc:spChg chg="add mod">
          <ac:chgData name="TORROJA MATEU NURIA" userId="c358a859-c21f-4fad-a04f-1942500c5509" providerId="ADAL" clId="{0A120ADE-73F4-4256-9952-BCBA6A416DAB}" dt="2023-10-09T20:23:00.986" v="172" actId="20577"/>
          <ac:spMkLst>
            <pc:docMk/>
            <pc:sldMk cId="2212244987" sldId="1036"/>
            <ac:spMk id="2" creationId="{727A36D6-1E0C-28E2-1F8C-1D7DA2CB2FBB}"/>
          </ac:spMkLst>
        </pc:spChg>
        <pc:spChg chg="del">
          <ac:chgData name="TORROJA MATEU NURIA" userId="c358a859-c21f-4fad-a04f-1942500c5509" providerId="ADAL" clId="{0A120ADE-73F4-4256-9952-BCBA6A416DAB}" dt="2023-10-09T20:22:06.716" v="147" actId="478"/>
          <ac:spMkLst>
            <pc:docMk/>
            <pc:sldMk cId="2212244987" sldId="1036"/>
            <ac:spMk id="5" creationId="{2BB92367-97BA-E934-76F8-41845DE1B9D6}"/>
          </ac:spMkLst>
        </pc:spChg>
        <pc:spChg chg="mod">
          <ac:chgData name="TORROJA MATEU NURIA" userId="c358a859-c21f-4fad-a04f-1942500c5509" providerId="ADAL" clId="{0A120ADE-73F4-4256-9952-BCBA6A416DAB}" dt="2023-10-09T20:22:03.179" v="146" actId="20577"/>
          <ac:spMkLst>
            <pc:docMk/>
            <pc:sldMk cId="2212244987" sldId="1036"/>
            <ac:spMk id="12" creationId="{D7CED9B1-5C0C-9C89-EED5-1174CCF4FFB0}"/>
          </ac:spMkLst>
        </pc:spChg>
      </pc:sldChg>
      <pc:sldChg chg="del">
        <pc:chgData name="TORROJA MATEU NURIA" userId="c358a859-c21f-4fad-a04f-1942500c5509" providerId="ADAL" clId="{0A120ADE-73F4-4256-9952-BCBA6A416DAB}" dt="2023-10-09T20:15:19.742" v="39" actId="47"/>
        <pc:sldMkLst>
          <pc:docMk/>
          <pc:sldMk cId="2584810422" sldId="1058"/>
        </pc:sldMkLst>
      </pc:sldChg>
      <pc:sldChg chg="del">
        <pc:chgData name="TORROJA MATEU NURIA" userId="c358a859-c21f-4fad-a04f-1942500c5509" providerId="ADAL" clId="{0A120ADE-73F4-4256-9952-BCBA6A416DAB}" dt="2023-10-09T20:15:19.742" v="39" actId="47"/>
        <pc:sldMkLst>
          <pc:docMk/>
          <pc:sldMk cId="3567518830" sldId="106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5DB575-AC3B-4B00-B577-654A76728F3E}" type="datetimeFigureOut">
              <a:rPr lang="es-MX" smtClean="0"/>
              <a:t>09/10/2023</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679D3F-AE9A-4AE0-B8B6-A655356E50D5}" type="slidenum">
              <a:rPr lang="es-MX" smtClean="0"/>
              <a:t>‹Nº›</a:t>
            </a:fld>
            <a:endParaRPr lang="es-MX"/>
          </a:p>
        </p:txBody>
      </p:sp>
    </p:spTree>
    <p:extLst>
      <p:ext uri="{BB962C8B-B14F-4D97-AF65-F5344CB8AC3E}">
        <p14:creationId xmlns:p14="http://schemas.microsoft.com/office/powerpoint/2010/main" val="1956837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C05CE0-C90C-7F69-B15D-1439D1370718}"/>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64C8F358-3D41-C110-1170-FCC48858CB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C6EE4934-252A-E059-4113-526BA126C301}"/>
              </a:ext>
            </a:extLst>
          </p:cNvPr>
          <p:cNvSpPr>
            <a:spLocks noGrp="1"/>
          </p:cNvSpPr>
          <p:nvPr>
            <p:ph type="dt" sz="half" idx="10"/>
          </p:nvPr>
        </p:nvSpPr>
        <p:spPr/>
        <p:txBody>
          <a:bodyPr/>
          <a:lstStyle/>
          <a:p>
            <a:fld id="{812A585C-A806-4ECD-A7B9-092CF1ECCD54}" type="datetimeFigureOut">
              <a:rPr lang="es-MX" smtClean="0"/>
              <a:t>09/10/2023</a:t>
            </a:fld>
            <a:endParaRPr lang="es-MX"/>
          </a:p>
        </p:txBody>
      </p:sp>
      <p:sp>
        <p:nvSpPr>
          <p:cNvPr id="5" name="Marcador de pie de página 4">
            <a:extLst>
              <a:ext uri="{FF2B5EF4-FFF2-40B4-BE49-F238E27FC236}">
                <a16:creationId xmlns:a16="http://schemas.microsoft.com/office/drawing/2014/main" id="{D54A7695-F0AF-1E30-A660-F8278E1BFBA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58EC281-4CAB-EF19-E0D5-1F840A3081E8}"/>
              </a:ext>
            </a:extLst>
          </p:cNvPr>
          <p:cNvSpPr>
            <a:spLocks noGrp="1"/>
          </p:cNvSpPr>
          <p:nvPr>
            <p:ph type="sldNum" sz="quarter" idx="12"/>
          </p:nvPr>
        </p:nvSpPr>
        <p:spPr/>
        <p:txBody>
          <a:bodyPr/>
          <a:lstStyle/>
          <a:p>
            <a:fld id="{A086B745-A35E-4141-A045-029510824724}" type="slidenum">
              <a:rPr lang="es-MX" smtClean="0"/>
              <a:t>‹Nº›</a:t>
            </a:fld>
            <a:endParaRPr lang="es-MX"/>
          </a:p>
        </p:txBody>
      </p:sp>
    </p:spTree>
    <p:extLst>
      <p:ext uri="{BB962C8B-B14F-4D97-AF65-F5344CB8AC3E}">
        <p14:creationId xmlns:p14="http://schemas.microsoft.com/office/powerpoint/2010/main" val="4286359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AA9B82-8A5D-F491-CCB3-732F38694B78}"/>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8B70F670-F567-3975-1D87-AEDD3A52A427}"/>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97615ED-BD1F-78BF-5805-F3AD1F4C43D2}"/>
              </a:ext>
            </a:extLst>
          </p:cNvPr>
          <p:cNvSpPr>
            <a:spLocks noGrp="1"/>
          </p:cNvSpPr>
          <p:nvPr>
            <p:ph type="dt" sz="half" idx="10"/>
          </p:nvPr>
        </p:nvSpPr>
        <p:spPr/>
        <p:txBody>
          <a:bodyPr/>
          <a:lstStyle/>
          <a:p>
            <a:fld id="{812A585C-A806-4ECD-A7B9-092CF1ECCD54}" type="datetimeFigureOut">
              <a:rPr lang="es-MX" smtClean="0"/>
              <a:t>09/10/2023</a:t>
            </a:fld>
            <a:endParaRPr lang="es-MX"/>
          </a:p>
        </p:txBody>
      </p:sp>
      <p:sp>
        <p:nvSpPr>
          <p:cNvPr id="5" name="Marcador de pie de página 4">
            <a:extLst>
              <a:ext uri="{FF2B5EF4-FFF2-40B4-BE49-F238E27FC236}">
                <a16:creationId xmlns:a16="http://schemas.microsoft.com/office/drawing/2014/main" id="{460B0E7B-A13B-2284-6FA4-8E155C9E841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D3B3B42-8310-00A8-7F15-9A9BF1970D82}"/>
              </a:ext>
            </a:extLst>
          </p:cNvPr>
          <p:cNvSpPr>
            <a:spLocks noGrp="1"/>
          </p:cNvSpPr>
          <p:nvPr>
            <p:ph type="sldNum" sz="quarter" idx="12"/>
          </p:nvPr>
        </p:nvSpPr>
        <p:spPr/>
        <p:txBody>
          <a:bodyPr/>
          <a:lstStyle/>
          <a:p>
            <a:fld id="{A086B745-A35E-4141-A045-029510824724}" type="slidenum">
              <a:rPr lang="es-MX" smtClean="0"/>
              <a:t>‹Nº›</a:t>
            </a:fld>
            <a:endParaRPr lang="es-MX"/>
          </a:p>
        </p:txBody>
      </p:sp>
    </p:spTree>
    <p:extLst>
      <p:ext uri="{BB962C8B-B14F-4D97-AF65-F5344CB8AC3E}">
        <p14:creationId xmlns:p14="http://schemas.microsoft.com/office/powerpoint/2010/main" val="1479338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5104E0A-4199-7953-40B7-C82B332C2509}"/>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981020FD-E45D-2C2A-28C6-DA035DD96B64}"/>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40030B07-CE55-2086-33EF-A8D9DB006E24}"/>
              </a:ext>
            </a:extLst>
          </p:cNvPr>
          <p:cNvSpPr>
            <a:spLocks noGrp="1"/>
          </p:cNvSpPr>
          <p:nvPr>
            <p:ph type="dt" sz="half" idx="10"/>
          </p:nvPr>
        </p:nvSpPr>
        <p:spPr/>
        <p:txBody>
          <a:bodyPr/>
          <a:lstStyle/>
          <a:p>
            <a:fld id="{812A585C-A806-4ECD-A7B9-092CF1ECCD54}" type="datetimeFigureOut">
              <a:rPr lang="es-MX" smtClean="0"/>
              <a:t>09/10/2023</a:t>
            </a:fld>
            <a:endParaRPr lang="es-MX"/>
          </a:p>
        </p:txBody>
      </p:sp>
      <p:sp>
        <p:nvSpPr>
          <p:cNvPr id="5" name="Marcador de pie de página 4">
            <a:extLst>
              <a:ext uri="{FF2B5EF4-FFF2-40B4-BE49-F238E27FC236}">
                <a16:creationId xmlns:a16="http://schemas.microsoft.com/office/drawing/2014/main" id="{E6A085B3-0945-5501-A14D-4855EFACBB3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A87AAF0-3239-60F4-FAE0-25BB31DE0EA7}"/>
              </a:ext>
            </a:extLst>
          </p:cNvPr>
          <p:cNvSpPr>
            <a:spLocks noGrp="1"/>
          </p:cNvSpPr>
          <p:nvPr>
            <p:ph type="sldNum" sz="quarter" idx="12"/>
          </p:nvPr>
        </p:nvSpPr>
        <p:spPr/>
        <p:txBody>
          <a:bodyPr/>
          <a:lstStyle/>
          <a:p>
            <a:fld id="{A086B745-A35E-4141-A045-029510824724}" type="slidenum">
              <a:rPr lang="es-MX" smtClean="0"/>
              <a:t>‹Nº›</a:t>
            </a:fld>
            <a:endParaRPr lang="es-MX"/>
          </a:p>
        </p:txBody>
      </p:sp>
    </p:spTree>
    <p:extLst>
      <p:ext uri="{BB962C8B-B14F-4D97-AF65-F5344CB8AC3E}">
        <p14:creationId xmlns:p14="http://schemas.microsoft.com/office/powerpoint/2010/main" val="3461477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Portada">
    <p:bg>
      <p:bgPr>
        <a:solidFill>
          <a:srgbClr val="083254"/>
        </a:solidFill>
        <a:effectLst/>
      </p:bgPr>
    </p:bg>
    <p:spTree>
      <p:nvGrpSpPr>
        <p:cNvPr id="1" name=""/>
        <p:cNvGrpSpPr/>
        <p:nvPr/>
      </p:nvGrpSpPr>
      <p:grpSpPr>
        <a:xfrm>
          <a:off x="0" y="0"/>
          <a:ext cx="0" cy="0"/>
          <a:chOff x="0" y="0"/>
          <a:chExt cx="0" cy="0"/>
        </a:xfrm>
      </p:grpSpPr>
      <p:pic>
        <p:nvPicPr>
          <p:cNvPr id="3" name="Imagen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6" name="Title Text"/>
          <p:cNvSpPr txBox="1">
            <a:spLocks noGrp="1"/>
          </p:cNvSpPr>
          <p:nvPr>
            <p:ph type="title" hasCustomPrompt="1"/>
          </p:nvPr>
        </p:nvSpPr>
        <p:spPr>
          <a:xfrm>
            <a:off x="6430318" y="2707493"/>
            <a:ext cx="4921189" cy="1143001"/>
          </a:xfrm>
          <a:prstGeom prst="rect">
            <a:avLst/>
          </a:prstGeom>
        </p:spPr>
        <p:txBody>
          <a:bodyPr>
            <a:noAutofit/>
          </a:bodyPr>
          <a:lstStyle>
            <a:lvl1pPr algn="l">
              <a:defRPr sz="8850" b="1" i="0">
                <a:solidFill>
                  <a:srgbClr val="FFFFFF"/>
                </a:solidFill>
                <a:latin typeface="Arial" charset="0"/>
                <a:ea typeface="Arial" charset="0"/>
                <a:cs typeface="Arial" charset="0"/>
              </a:defRPr>
            </a:lvl1pPr>
          </a:lstStyle>
          <a:p>
            <a:r>
              <a:rPr lang="es-ES"/>
              <a:t>Título</a:t>
            </a:r>
            <a:endParaRPr/>
          </a:p>
        </p:txBody>
      </p:sp>
      <p:sp>
        <p:nvSpPr>
          <p:cNvPr id="8" name="Rectangle"/>
          <p:cNvSpPr/>
          <p:nvPr userDrawn="1"/>
        </p:nvSpPr>
        <p:spPr>
          <a:xfrm>
            <a:off x="6092825" y="3011570"/>
            <a:ext cx="37439" cy="834860"/>
          </a:xfrm>
          <a:prstGeom prst="rect">
            <a:avLst/>
          </a:prstGeom>
          <a:solidFill>
            <a:srgbClr val="FFFFFF"/>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Tree>
    <p:extLst>
      <p:ext uri="{BB962C8B-B14F-4D97-AF65-F5344CB8AC3E}">
        <p14:creationId xmlns:p14="http://schemas.microsoft.com/office/powerpoint/2010/main" val="2590305466"/>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7E8C61-0478-4169-E25D-EFCE6AAE355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76739078-38F8-D3CB-476B-1C9DAA61ED6C}"/>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C82351DC-676E-E45B-1796-85B1D1B3E6D5}"/>
              </a:ext>
            </a:extLst>
          </p:cNvPr>
          <p:cNvSpPr>
            <a:spLocks noGrp="1"/>
          </p:cNvSpPr>
          <p:nvPr>
            <p:ph type="dt" sz="half" idx="10"/>
          </p:nvPr>
        </p:nvSpPr>
        <p:spPr/>
        <p:txBody>
          <a:bodyPr/>
          <a:lstStyle/>
          <a:p>
            <a:fld id="{812A585C-A806-4ECD-A7B9-092CF1ECCD54}" type="datetimeFigureOut">
              <a:rPr lang="es-MX" smtClean="0"/>
              <a:t>09/10/2023</a:t>
            </a:fld>
            <a:endParaRPr lang="es-MX"/>
          </a:p>
        </p:txBody>
      </p:sp>
      <p:sp>
        <p:nvSpPr>
          <p:cNvPr id="5" name="Marcador de pie de página 4">
            <a:extLst>
              <a:ext uri="{FF2B5EF4-FFF2-40B4-BE49-F238E27FC236}">
                <a16:creationId xmlns:a16="http://schemas.microsoft.com/office/drawing/2014/main" id="{6B413DD1-B3E1-B52A-1B6A-764BA6C98B8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91FAF1AC-A09B-9590-401B-F6FAECF034A3}"/>
              </a:ext>
            </a:extLst>
          </p:cNvPr>
          <p:cNvSpPr>
            <a:spLocks noGrp="1"/>
          </p:cNvSpPr>
          <p:nvPr>
            <p:ph type="sldNum" sz="quarter" idx="12"/>
          </p:nvPr>
        </p:nvSpPr>
        <p:spPr/>
        <p:txBody>
          <a:bodyPr/>
          <a:lstStyle/>
          <a:p>
            <a:fld id="{A086B745-A35E-4141-A045-029510824724}" type="slidenum">
              <a:rPr lang="es-MX" smtClean="0"/>
              <a:t>‹Nº›</a:t>
            </a:fld>
            <a:endParaRPr lang="es-MX"/>
          </a:p>
        </p:txBody>
      </p:sp>
    </p:spTree>
    <p:extLst>
      <p:ext uri="{BB962C8B-B14F-4D97-AF65-F5344CB8AC3E}">
        <p14:creationId xmlns:p14="http://schemas.microsoft.com/office/powerpoint/2010/main" val="2373820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38318E-1992-0879-2B7D-CE209BF2C4E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DEE65C8B-39A4-CAD5-3FFA-9A0A215982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18B59369-F0E7-E594-522B-0F16FF797415}"/>
              </a:ext>
            </a:extLst>
          </p:cNvPr>
          <p:cNvSpPr>
            <a:spLocks noGrp="1"/>
          </p:cNvSpPr>
          <p:nvPr>
            <p:ph type="dt" sz="half" idx="10"/>
          </p:nvPr>
        </p:nvSpPr>
        <p:spPr/>
        <p:txBody>
          <a:bodyPr/>
          <a:lstStyle/>
          <a:p>
            <a:fld id="{812A585C-A806-4ECD-A7B9-092CF1ECCD54}" type="datetimeFigureOut">
              <a:rPr lang="es-MX" smtClean="0"/>
              <a:t>09/10/2023</a:t>
            </a:fld>
            <a:endParaRPr lang="es-MX"/>
          </a:p>
        </p:txBody>
      </p:sp>
      <p:sp>
        <p:nvSpPr>
          <p:cNvPr id="5" name="Marcador de pie de página 4">
            <a:extLst>
              <a:ext uri="{FF2B5EF4-FFF2-40B4-BE49-F238E27FC236}">
                <a16:creationId xmlns:a16="http://schemas.microsoft.com/office/drawing/2014/main" id="{44DAF68E-611A-D87A-6D65-B70ECF74ACF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5770016-43BF-2092-E181-71139663A1BF}"/>
              </a:ext>
            </a:extLst>
          </p:cNvPr>
          <p:cNvSpPr>
            <a:spLocks noGrp="1"/>
          </p:cNvSpPr>
          <p:nvPr>
            <p:ph type="sldNum" sz="quarter" idx="12"/>
          </p:nvPr>
        </p:nvSpPr>
        <p:spPr/>
        <p:txBody>
          <a:bodyPr/>
          <a:lstStyle/>
          <a:p>
            <a:fld id="{A086B745-A35E-4141-A045-029510824724}" type="slidenum">
              <a:rPr lang="es-MX" smtClean="0"/>
              <a:t>‹Nº›</a:t>
            </a:fld>
            <a:endParaRPr lang="es-MX"/>
          </a:p>
        </p:txBody>
      </p:sp>
    </p:spTree>
    <p:extLst>
      <p:ext uri="{BB962C8B-B14F-4D97-AF65-F5344CB8AC3E}">
        <p14:creationId xmlns:p14="http://schemas.microsoft.com/office/powerpoint/2010/main" val="573957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A04E01-FDCB-8C1C-2140-845B12BCFCA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DD7E55F1-1D34-971E-5E69-26420EFD2A79}"/>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CCD93ED3-069A-1350-BC24-3C8F7E73B2DD}"/>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1FDB75B8-0D25-5A46-8F99-B321A6D6DBE1}"/>
              </a:ext>
            </a:extLst>
          </p:cNvPr>
          <p:cNvSpPr>
            <a:spLocks noGrp="1"/>
          </p:cNvSpPr>
          <p:nvPr>
            <p:ph type="dt" sz="half" idx="10"/>
          </p:nvPr>
        </p:nvSpPr>
        <p:spPr/>
        <p:txBody>
          <a:bodyPr/>
          <a:lstStyle/>
          <a:p>
            <a:fld id="{812A585C-A806-4ECD-A7B9-092CF1ECCD54}" type="datetimeFigureOut">
              <a:rPr lang="es-MX" smtClean="0"/>
              <a:t>09/10/2023</a:t>
            </a:fld>
            <a:endParaRPr lang="es-MX"/>
          </a:p>
        </p:txBody>
      </p:sp>
      <p:sp>
        <p:nvSpPr>
          <p:cNvPr id="6" name="Marcador de pie de página 5">
            <a:extLst>
              <a:ext uri="{FF2B5EF4-FFF2-40B4-BE49-F238E27FC236}">
                <a16:creationId xmlns:a16="http://schemas.microsoft.com/office/drawing/2014/main" id="{B0949FA7-C2D7-1F2F-374C-B78B937D6809}"/>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58D3169F-281D-3B71-8EB5-2BAACB42B865}"/>
              </a:ext>
            </a:extLst>
          </p:cNvPr>
          <p:cNvSpPr>
            <a:spLocks noGrp="1"/>
          </p:cNvSpPr>
          <p:nvPr>
            <p:ph type="sldNum" sz="quarter" idx="12"/>
          </p:nvPr>
        </p:nvSpPr>
        <p:spPr/>
        <p:txBody>
          <a:bodyPr/>
          <a:lstStyle/>
          <a:p>
            <a:fld id="{A086B745-A35E-4141-A045-029510824724}" type="slidenum">
              <a:rPr lang="es-MX" smtClean="0"/>
              <a:t>‹Nº›</a:t>
            </a:fld>
            <a:endParaRPr lang="es-MX"/>
          </a:p>
        </p:txBody>
      </p:sp>
    </p:spTree>
    <p:extLst>
      <p:ext uri="{BB962C8B-B14F-4D97-AF65-F5344CB8AC3E}">
        <p14:creationId xmlns:p14="http://schemas.microsoft.com/office/powerpoint/2010/main" val="3416022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BAFC1B-910F-0751-D3CF-CB3E7EB4B101}"/>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D67A3750-BD38-5F7C-EBF2-282E1287DF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7FB8518F-D49E-5FCC-CFC2-866B6E2CB194}"/>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4B3FBDFD-5597-1125-5F32-5C0FF946B2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77FAD85A-AAB4-185E-CACB-DC401A12B40B}"/>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7B7A5B66-7687-C708-382C-F1F6C25DA132}"/>
              </a:ext>
            </a:extLst>
          </p:cNvPr>
          <p:cNvSpPr>
            <a:spLocks noGrp="1"/>
          </p:cNvSpPr>
          <p:nvPr>
            <p:ph type="dt" sz="half" idx="10"/>
          </p:nvPr>
        </p:nvSpPr>
        <p:spPr/>
        <p:txBody>
          <a:bodyPr/>
          <a:lstStyle/>
          <a:p>
            <a:fld id="{812A585C-A806-4ECD-A7B9-092CF1ECCD54}" type="datetimeFigureOut">
              <a:rPr lang="es-MX" smtClean="0"/>
              <a:t>09/10/2023</a:t>
            </a:fld>
            <a:endParaRPr lang="es-MX"/>
          </a:p>
        </p:txBody>
      </p:sp>
      <p:sp>
        <p:nvSpPr>
          <p:cNvPr id="8" name="Marcador de pie de página 7">
            <a:extLst>
              <a:ext uri="{FF2B5EF4-FFF2-40B4-BE49-F238E27FC236}">
                <a16:creationId xmlns:a16="http://schemas.microsoft.com/office/drawing/2014/main" id="{71AE3739-C718-ED33-752D-FCCB66677AA4}"/>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63C24592-3566-4B96-9E91-38F5AD1FE053}"/>
              </a:ext>
            </a:extLst>
          </p:cNvPr>
          <p:cNvSpPr>
            <a:spLocks noGrp="1"/>
          </p:cNvSpPr>
          <p:nvPr>
            <p:ph type="sldNum" sz="quarter" idx="12"/>
          </p:nvPr>
        </p:nvSpPr>
        <p:spPr/>
        <p:txBody>
          <a:bodyPr/>
          <a:lstStyle/>
          <a:p>
            <a:fld id="{A086B745-A35E-4141-A045-029510824724}" type="slidenum">
              <a:rPr lang="es-MX" smtClean="0"/>
              <a:t>‹Nº›</a:t>
            </a:fld>
            <a:endParaRPr lang="es-MX"/>
          </a:p>
        </p:txBody>
      </p:sp>
    </p:spTree>
    <p:extLst>
      <p:ext uri="{BB962C8B-B14F-4D97-AF65-F5344CB8AC3E}">
        <p14:creationId xmlns:p14="http://schemas.microsoft.com/office/powerpoint/2010/main" val="416429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1C106D-D6F4-5A44-1365-D0A38BBBB16E}"/>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0CB2C376-30C1-8A76-8A00-FB2903A5D112}"/>
              </a:ext>
            </a:extLst>
          </p:cNvPr>
          <p:cNvSpPr>
            <a:spLocks noGrp="1"/>
          </p:cNvSpPr>
          <p:nvPr>
            <p:ph type="dt" sz="half" idx="10"/>
          </p:nvPr>
        </p:nvSpPr>
        <p:spPr/>
        <p:txBody>
          <a:bodyPr/>
          <a:lstStyle/>
          <a:p>
            <a:fld id="{812A585C-A806-4ECD-A7B9-092CF1ECCD54}" type="datetimeFigureOut">
              <a:rPr lang="es-MX" smtClean="0"/>
              <a:t>09/10/2023</a:t>
            </a:fld>
            <a:endParaRPr lang="es-MX"/>
          </a:p>
        </p:txBody>
      </p:sp>
      <p:sp>
        <p:nvSpPr>
          <p:cNvPr id="4" name="Marcador de pie de página 3">
            <a:extLst>
              <a:ext uri="{FF2B5EF4-FFF2-40B4-BE49-F238E27FC236}">
                <a16:creationId xmlns:a16="http://schemas.microsoft.com/office/drawing/2014/main" id="{5559D3CC-D31D-2BD5-DF21-34294060D45D}"/>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9C1521DC-603F-456E-BB2C-D19096E1BA98}"/>
              </a:ext>
            </a:extLst>
          </p:cNvPr>
          <p:cNvSpPr>
            <a:spLocks noGrp="1"/>
          </p:cNvSpPr>
          <p:nvPr>
            <p:ph type="sldNum" sz="quarter" idx="12"/>
          </p:nvPr>
        </p:nvSpPr>
        <p:spPr/>
        <p:txBody>
          <a:bodyPr/>
          <a:lstStyle/>
          <a:p>
            <a:fld id="{A086B745-A35E-4141-A045-029510824724}" type="slidenum">
              <a:rPr lang="es-MX" smtClean="0"/>
              <a:t>‹Nº›</a:t>
            </a:fld>
            <a:endParaRPr lang="es-MX"/>
          </a:p>
        </p:txBody>
      </p:sp>
    </p:spTree>
    <p:extLst>
      <p:ext uri="{BB962C8B-B14F-4D97-AF65-F5344CB8AC3E}">
        <p14:creationId xmlns:p14="http://schemas.microsoft.com/office/powerpoint/2010/main" val="1897168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1DC81D20-1DE9-673D-E45B-C8E098E45C5C}"/>
              </a:ext>
            </a:extLst>
          </p:cNvPr>
          <p:cNvSpPr>
            <a:spLocks noGrp="1"/>
          </p:cNvSpPr>
          <p:nvPr>
            <p:ph type="dt" sz="half" idx="10"/>
          </p:nvPr>
        </p:nvSpPr>
        <p:spPr/>
        <p:txBody>
          <a:bodyPr/>
          <a:lstStyle/>
          <a:p>
            <a:fld id="{812A585C-A806-4ECD-A7B9-092CF1ECCD54}" type="datetimeFigureOut">
              <a:rPr lang="es-MX" smtClean="0"/>
              <a:t>09/10/2023</a:t>
            </a:fld>
            <a:endParaRPr lang="es-MX"/>
          </a:p>
        </p:txBody>
      </p:sp>
      <p:sp>
        <p:nvSpPr>
          <p:cNvPr id="3" name="Marcador de pie de página 2">
            <a:extLst>
              <a:ext uri="{FF2B5EF4-FFF2-40B4-BE49-F238E27FC236}">
                <a16:creationId xmlns:a16="http://schemas.microsoft.com/office/drawing/2014/main" id="{EFDD79EB-15CC-AB0E-039A-E5D30003C824}"/>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90471777-9E27-6238-C5AB-AE3C8CDF9D11}"/>
              </a:ext>
            </a:extLst>
          </p:cNvPr>
          <p:cNvSpPr>
            <a:spLocks noGrp="1"/>
          </p:cNvSpPr>
          <p:nvPr>
            <p:ph type="sldNum" sz="quarter" idx="12"/>
          </p:nvPr>
        </p:nvSpPr>
        <p:spPr/>
        <p:txBody>
          <a:bodyPr/>
          <a:lstStyle/>
          <a:p>
            <a:fld id="{A086B745-A35E-4141-A045-029510824724}" type="slidenum">
              <a:rPr lang="es-MX" smtClean="0"/>
              <a:t>‹Nº›</a:t>
            </a:fld>
            <a:endParaRPr lang="es-MX"/>
          </a:p>
        </p:txBody>
      </p:sp>
    </p:spTree>
    <p:extLst>
      <p:ext uri="{BB962C8B-B14F-4D97-AF65-F5344CB8AC3E}">
        <p14:creationId xmlns:p14="http://schemas.microsoft.com/office/powerpoint/2010/main" val="135717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85A0CB-4D10-0B3F-DD1D-E198D7BD82C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026E136-07CD-0620-4183-ADC639DE08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8BB213BD-9BB8-C221-E201-C7D2DD6E1E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CE69338-5E57-C833-929D-285EC0A270ED}"/>
              </a:ext>
            </a:extLst>
          </p:cNvPr>
          <p:cNvSpPr>
            <a:spLocks noGrp="1"/>
          </p:cNvSpPr>
          <p:nvPr>
            <p:ph type="dt" sz="half" idx="10"/>
          </p:nvPr>
        </p:nvSpPr>
        <p:spPr/>
        <p:txBody>
          <a:bodyPr/>
          <a:lstStyle/>
          <a:p>
            <a:fld id="{812A585C-A806-4ECD-A7B9-092CF1ECCD54}" type="datetimeFigureOut">
              <a:rPr lang="es-MX" smtClean="0"/>
              <a:t>09/10/2023</a:t>
            </a:fld>
            <a:endParaRPr lang="es-MX"/>
          </a:p>
        </p:txBody>
      </p:sp>
      <p:sp>
        <p:nvSpPr>
          <p:cNvPr id="6" name="Marcador de pie de página 5">
            <a:extLst>
              <a:ext uri="{FF2B5EF4-FFF2-40B4-BE49-F238E27FC236}">
                <a16:creationId xmlns:a16="http://schemas.microsoft.com/office/drawing/2014/main" id="{3706BDC6-FB8C-36EA-E752-B1AFAADB3CCB}"/>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0FC664E4-F3FB-1E1C-50F0-FD2C6E26AC07}"/>
              </a:ext>
            </a:extLst>
          </p:cNvPr>
          <p:cNvSpPr>
            <a:spLocks noGrp="1"/>
          </p:cNvSpPr>
          <p:nvPr>
            <p:ph type="sldNum" sz="quarter" idx="12"/>
          </p:nvPr>
        </p:nvSpPr>
        <p:spPr/>
        <p:txBody>
          <a:bodyPr/>
          <a:lstStyle/>
          <a:p>
            <a:fld id="{A086B745-A35E-4141-A045-029510824724}" type="slidenum">
              <a:rPr lang="es-MX" smtClean="0"/>
              <a:t>‹Nº›</a:t>
            </a:fld>
            <a:endParaRPr lang="es-MX"/>
          </a:p>
        </p:txBody>
      </p:sp>
    </p:spTree>
    <p:extLst>
      <p:ext uri="{BB962C8B-B14F-4D97-AF65-F5344CB8AC3E}">
        <p14:creationId xmlns:p14="http://schemas.microsoft.com/office/powerpoint/2010/main" val="1589508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907F22-D81C-7455-08D0-48779891569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D3C9EA30-163D-D0A6-0D51-4B206ED49F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C5F1D0C9-1E0B-77DB-D892-93235A7171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3E7243D-0A09-E33F-FE79-DC6C11BEA9DA}"/>
              </a:ext>
            </a:extLst>
          </p:cNvPr>
          <p:cNvSpPr>
            <a:spLocks noGrp="1"/>
          </p:cNvSpPr>
          <p:nvPr>
            <p:ph type="dt" sz="half" idx="10"/>
          </p:nvPr>
        </p:nvSpPr>
        <p:spPr/>
        <p:txBody>
          <a:bodyPr/>
          <a:lstStyle/>
          <a:p>
            <a:fld id="{812A585C-A806-4ECD-A7B9-092CF1ECCD54}" type="datetimeFigureOut">
              <a:rPr lang="es-MX" smtClean="0"/>
              <a:t>09/10/2023</a:t>
            </a:fld>
            <a:endParaRPr lang="es-MX"/>
          </a:p>
        </p:txBody>
      </p:sp>
      <p:sp>
        <p:nvSpPr>
          <p:cNvPr id="6" name="Marcador de pie de página 5">
            <a:extLst>
              <a:ext uri="{FF2B5EF4-FFF2-40B4-BE49-F238E27FC236}">
                <a16:creationId xmlns:a16="http://schemas.microsoft.com/office/drawing/2014/main" id="{87A377FD-9D2F-65FF-74EF-B4299ADE2EFB}"/>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A5A513AD-04C1-CED1-4CFC-A11F086D9F65}"/>
              </a:ext>
            </a:extLst>
          </p:cNvPr>
          <p:cNvSpPr>
            <a:spLocks noGrp="1"/>
          </p:cNvSpPr>
          <p:nvPr>
            <p:ph type="sldNum" sz="quarter" idx="12"/>
          </p:nvPr>
        </p:nvSpPr>
        <p:spPr/>
        <p:txBody>
          <a:bodyPr/>
          <a:lstStyle/>
          <a:p>
            <a:fld id="{A086B745-A35E-4141-A045-029510824724}" type="slidenum">
              <a:rPr lang="es-MX" smtClean="0"/>
              <a:t>‹Nº›</a:t>
            </a:fld>
            <a:endParaRPr lang="es-MX"/>
          </a:p>
        </p:txBody>
      </p:sp>
    </p:spTree>
    <p:extLst>
      <p:ext uri="{BB962C8B-B14F-4D97-AF65-F5344CB8AC3E}">
        <p14:creationId xmlns:p14="http://schemas.microsoft.com/office/powerpoint/2010/main" val="1464347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6FFC7626-CDD7-AA0E-F558-F7F0CDCB7A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53D162D6-A791-8846-5ABD-A587C3C1D5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6B4DACDF-AC32-393B-3494-C294244081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2A585C-A806-4ECD-A7B9-092CF1ECCD54}" type="datetimeFigureOut">
              <a:rPr lang="es-MX" smtClean="0"/>
              <a:t>09/10/2023</a:t>
            </a:fld>
            <a:endParaRPr lang="es-MX"/>
          </a:p>
        </p:txBody>
      </p:sp>
      <p:sp>
        <p:nvSpPr>
          <p:cNvPr id="5" name="Marcador de pie de página 4">
            <a:extLst>
              <a:ext uri="{FF2B5EF4-FFF2-40B4-BE49-F238E27FC236}">
                <a16:creationId xmlns:a16="http://schemas.microsoft.com/office/drawing/2014/main" id="{55E245B7-552E-9AC6-DED2-F479899948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EA09EA68-28D4-D36A-FDD3-B0911C3995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86B745-A35E-4141-A045-029510824724}" type="slidenum">
              <a:rPr lang="es-MX" smtClean="0"/>
              <a:t>‹Nº›</a:t>
            </a:fld>
            <a:endParaRPr lang="es-MX"/>
          </a:p>
        </p:txBody>
      </p:sp>
    </p:spTree>
    <p:extLst>
      <p:ext uri="{BB962C8B-B14F-4D97-AF65-F5344CB8AC3E}">
        <p14:creationId xmlns:p14="http://schemas.microsoft.com/office/powerpoint/2010/main" val="4078314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Título"/>
          <p:cNvSpPr txBox="1">
            <a:spLocks noGrp="1"/>
          </p:cNvSpPr>
          <p:nvPr>
            <p:ph type="title"/>
          </p:nvPr>
        </p:nvSpPr>
        <p:spPr>
          <a:xfrm>
            <a:off x="6295500" y="2105918"/>
            <a:ext cx="5482949" cy="2646163"/>
          </a:xfrm>
          <a:prstGeom prst="rect">
            <a:avLst/>
          </a:prstGeom>
        </p:spPr>
        <p:txBody>
          <a:bodyPr/>
          <a:lstStyle/>
          <a:p>
            <a:r>
              <a:rPr lang="es-MX" sz="4400" dirty="0">
                <a:latin typeface="+mj-lt"/>
              </a:rPr>
              <a:t>Propuesta de firma electrónica de actas</a:t>
            </a:r>
          </a:p>
        </p:txBody>
      </p:sp>
    </p:spTree>
    <p:extLst>
      <p:ext uri="{BB962C8B-B14F-4D97-AF65-F5344CB8AC3E}">
        <p14:creationId xmlns:p14="http://schemas.microsoft.com/office/powerpoint/2010/main" val="4094598864"/>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INEGI2018-Plantilla_Pleca_superior.png" descr="INEGI2018-Plantilla_Pleca_superior.png"/>
          <p:cNvPicPr>
            <a:picLocks noChangeAspect="1"/>
          </p:cNvPicPr>
          <p:nvPr/>
        </p:nvPicPr>
        <p:blipFill>
          <a:blip r:embed="rId2"/>
          <a:stretch>
            <a:fillRect/>
          </a:stretch>
        </p:blipFill>
        <p:spPr>
          <a:xfrm>
            <a:off x="0" y="-38213"/>
            <a:ext cx="12192000" cy="400941"/>
          </a:xfrm>
          <a:prstGeom prst="rect">
            <a:avLst/>
          </a:prstGeom>
          <a:ln w="12700">
            <a:miter lim="400000"/>
          </a:ln>
        </p:spPr>
      </p:pic>
      <p:pic>
        <p:nvPicPr>
          <p:cNvPr id="4" name="Imagen 3"/>
          <p:cNvPicPr>
            <a:picLocks noChangeAspect="1"/>
          </p:cNvPicPr>
          <p:nvPr/>
        </p:nvPicPr>
        <p:blipFill>
          <a:blip r:embed="rId3"/>
          <a:stretch>
            <a:fillRect/>
          </a:stretch>
        </p:blipFill>
        <p:spPr>
          <a:xfrm>
            <a:off x="0" y="6345638"/>
            <a:ext cx="12213706" cy="512362"/>
          </a:xfrm>
          <a:prstGeom prst="rect">
            <a:avLst/>
          </a:prstGeom>
        </p:spPr>
      </p:pic>
      <p:pic>
        <p:nvPicPr>
          <p:cNvPr id="55" name="INEGI2018-Plantilla_Logo_INEGI.png" descr="INEGI2018-Plantilla_Logo_INEGI.png"/>
          <p:cNvPicPr>
            <a:picLocks noChangeAspect="1"/>
          </p:cNvPicPr>
          <p:nvPr/>
        </p:nvPicPr>
        <p:blipFill>
          <a:blip r:embed="rId4"/>
          <a:srcRect t="31617" b="31617"/>
          <a:stretch>
            <a:fillRect/>
          </a:stretch>
        </p:blipFill>
        <p:spPr>
          <a:xfrm>
            <a:off x="93226" y="6437737"/>
            <a:ext cx="1870380" cy="399642"/>
          </a:xfrm>
          <a:prstGeom prst="rect">
            <a:avLst/>
          </a:prstGeom>
          <a:ln w="12700">
            <a:miter lim="400000"/>
          </a:ln>
        </p:spPr>
      </p:pic>
      <p:sp>
        <p:nvSpPr>
          <p:cNvPr id="12" name="CuadroTexto 11">
            <a:extLst>
              <a:ext uri="{FF2B5EF4-FFF2-40B4-BE49-F238E27FC236}">
                <a16:creationId xmlns:a16="http://schemas.microsoft.com/office/drawing/2014/main" id="{D7CED9B1-5C0C-9C89-EED5-1174CCF4FFB0}"/>
              </a:ext>
            </a:extLst>
          </p:cNvPr>
          <p:cNvSpPr txBox="1"/>
          <p:nvPr/>
        </p:nvSpPr>
        <p:spPr>
          <a:xfrm>
            <a:off x="160537" y="-68576"/>
            <a:ext cx="6528800" cy="461665"/>
          </a:xfrm>
          <a:prstGeom prst="rect">
            <a:avLst/>
          </a:prstGeom>
          <a:noFill/>
        </p:spPr>
        <p:txBody>
          <a:bodyPr wrap="square" rtlCol="0">
            <a:spAutoFit/>
          </a:bodyPr>
          <a:lstStyle/>
          <a:p>
            <a:r>
              <a:rPr lang="es-MX" sz="2400" b="1" dirty="0">
                <a:solidFill>
                  <a:schemeClr val="bg1"/>
                </a:solidFill>
              </a:rPr>
              <a:t>Norma de Aseguramiento de la Calidad</a:t>
            </a:r>
            <a:endParaRPr lang="en-US" sz="2400" b="1" dirty="0">
              <a:solidFill>
                <a:schemeClr val="bg1"/>
              </a:solidFill>
            </a:endParaRPr>
          </a:p>
        </p:txBody>
      </p:sp>
      <p:sp>
        <p:nvSpPr>
          <p:cNvPr id="5" name="CuadroTexto 4">
            <a:extLst>
              <a:ext uri="{FF2B5EF4-FFF2-40B4-BE49-F238E27FC236}">
                <a16:creationId xmlns:a16="http://schemas.microsoft.com/office/drawing/2014/main" id="{2CEC41A6-8B67-AB0B-3EFD-73CC1FCDBEDE}"/>
              </a:ext>
            </a:extLst>
          </p:cNvPr>
          <p:cNvSpPr txBox="1"/>
          <p:nvPr/>
        </p:nvSpPr>
        <p:spPr>
          <a:xfrm>
            <a:off x="891355" y="1397173"/>
            <a:ext cx="6107836" cy="369332"/>
          </a:xfrm>
          <a:prstGeom prst="rect">
            <a:avLst/>
          </a:prstGeom>
          <a:noFill/>
        </p:spPr>
        <p:txBody>
          <a:bodyPr wrap="square">
            <a:spAutoFit/>
          </a:bodyPr>
          <a:lstStyle/>
          <a:p>
            <a:r>
              <a:rPr lang="es-MX" dirty="0">
                <a:latin typeface="Garamond" panose="02020404030301010803" pitchFamily="18" charset="0"/>
              </a:rPr>
              <a:t>Artículo 32.- De la operación del Comité:</a:t>
            </a:r>
          </a:p>
        </p:txBody>
      </p:sp>
      <p:sp>
        <p:nvSpPr>
          <p:cNvPr id="7" name="CuadroTexto 6">
            <a:extLst>
              <a:ext uri="{FF2B5EF4-FFF2-40B4-BE49-F238E27FC236}">
                <a16:creationId xmlns:a16="http://schemas.microsoft.com/office/drawing/2014/main" id="{E6F4EFC7-F79D-293E-6D2F-7EFB09713C33}"/>
              </a:ext>
            </a:extLst>
          </p:cNvPr>
          <p:cNvSpPr txBox="1"/>
          <p:nvPr/>
        </p:nvSpPr>
        <p:spPr>
          <a:xfrm>
            <a:off x="2277642" y="2302186"/>
            <a:ext cx="8833703" cy="1754326"/>
          </a:xfrm>
          <a:prstGeom prst="rect">
            <a:avLst/>
          </a:prstGeom>
          <a:noFill/>
        </p:spPr>
        <p:txBody>
          <a:bodyPr wrap="square">
            <a:spAutoFit/>
          </a:bodyPr>
          <a:lstStyle/>
          <a:p>
            <a:pPr marL="268288" indent="-268288"/>
            <a:r>
              <a:rPr lang="es-MX" dirty="0">
                <a:latin typeface="Garamond" panose="02020404030301010803" pitchFamily="18" charset="0"/>
              </a:rPr>
              <a:t>X. De cada sesión se elaborará un acta, la cual contendrá una breve descripción de los comentarios y opiniones más relevantes vertidos en la misma, así como los acuerdos adoptados y responsables de su cumplimiento; </a:t>
            </a:r>
          </a:p>
          <a:p>
            <a:pPr marL="268288" indent="-268288"/>
            <a:endParaRPr lang="es-MX" dirty="0">
              <a:latin typeface="Garamond" panose="02020404030301010803" pitchFamily="18" charset="0"/>
            </a:endParaRPr>
          </a:p>
          <a:p>
            <a:pPr marL="268288" indent="-268288"/>
            <a:r>
              <a:rPr lang="es-MX" dirty="0">
                <a:latin typeface="Garamond" panose="02020404030301010803" pitchFamily="18" charset="0"/>
              </a:rPr>
              <a:t>XI. El acta será aprobada, rubricada en cada foja y firmada por todos los que hubieren asistido a la sesión como constancia de su participación, y</a:t>
            </a:r>
          </a:p>
        </p:txBody>
      </p:sp>
    </p:spTree>
    <p:extLst>
      <p:ext uri="{BB962C8B-B14F-4D97-AF65-F5344CB8AC3E}">
        <p14:creationId xmlns:p14="http://schemas.microsoft.com/office/powerpoint/2010/main" val="651340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INEGI2018-Plantilla_Pleca_superior.png" descr="INEGI2018-Plantilla_Pleca_superior.png"/>
          <p:cNvPicPr>
            <a:picLocks noChangeAspect="1"/>
          </p:cNvPicPr>
          <p:nvPr/>
        </p:nvPicPr>
        <p:blipFill>
          <a:blip r:embed="rId2"/>
          <a:stretch>
            <a:fillRect/>
          </a:stretch>
        </p:blipFill>
        <p:spPr>
          <a:xfrm>
            <a:off x="0" y="-38213"/>
            <a:ext cx="12192000" cy="400941"/>
          </a:xfrm>
          <a:prstGeom prst="rect">
            <a:avLst/>
          </a:prstGeom>
          <a:ln w="12700">
            <a:miter lim="400000"/>
          </a:ln>
        </p:spPr>
      </p:pic>
      <p:pic>
        <p:nvPicPr>
          <p:cNvPr id="4" name="Imagen 3"/>
          <p:cNvPicPr>
            <a:picLocks noChangeAspect="1"/>
          </p:cNvPicPr>
          <p:nvPr/>
        </p:nvPicPr>
        <p:blipFill>
          <a:blip r:embed="rId3"/>
          <a:stretch>
            <a:fillRect/>
          </a:stretch>
        </p:blipFill>
        <p:spPr>
          <a:xfrm>
            <a:off x="0" y="6345638"/>
            <a:ext cx="12213706" cy="512362"/>
          </a:xfrm>
          <a:prstGeom prst="rect">
            <a:avLst/>
          </a:prstGeom>
        </p:spPr>
      </p:pic>
      <p:pic>
        <p:nvPicPr>
          <p:cNvPr id="55" name="INEGI2018-Plantilla_Logo_INEGI.png" descr="INEGI2018-Plantilla_Logo_INEGI.png"/>
          <p:cNvPicPr>
            <a:picLocks noChangeAspect="1"/>
          </p:cNvPicPr>
          <p:nvPr/>
        </p:nvPicPr>
        <p:blipFill>
          <a:blip r:embed="rId4"/>
          <a:srcRect t="31617" b="31617"/>
          <a:stretch>
            <a:fillRect/>
          </a:stretch>
        </p:blipFill>
        <p:spPr>
          <a:xfrm>
            <a:off x="93226" y="6437737"/>
            <a:ext cx="1870380" cy="399642"/>
          </a:xfrm>
          <a:prstGeom prst="rect">
            <a:avLst/>
          </a:prstGeom>
          <a:ln w="12700">
            <a:miter lim="400000"/>
          </a:ln>
        </p:spPr>
      </p:pic>
      <p:sp>
        <p:nvSpPr>
          <p:cNvPr id="12" name="CuadroTexto 11">
            <a:extLst>
              <a:ext uri="{FF2B5EF4-FFF2-40B4-BE49-F238E27FC236}">
                <a16:creationId xmlns:a16="http://schemas.microsoft.com/office/drawing/2014/main" id="{D7CED9B1-5C0C-9C89-EED5-1174CCF4FFB0}"/>
              </a:ext>
            </a:extLst>
          </p:cNvPr>
          <p:cNvSpPr txBox="1"/>
          <p:nvPr/>
        </p:nvSpPr>
        <p:spPr>
          <a:xfrm>
            <a:off x="204925" y="-68576"/>
            <a:ext cx="6528800" cy="461665"/>
          </a:xfrm>
          <a:prstGeom prst="rect">
            <a:avLst/>
          </a:prstGeom>
          <a:noFill/>
        </p:spPr>
        <p:txBody>
          <a:bodyPr wrap="square" rtlCol="0">
            <a:spAutoFit/>
          </a:bodyPr>
          <a:lstStyle/>
          <a:p>
            <a:r>
              <a:rPr lang="es-MX" sz="2400" b="1" dirty="0">
                <a:solidFill>
                  <a:schemeClr val="bg1"/>
                </a:solidFill>
              </a:rPr>
              <a:t>Propuesta de acuerdo</a:t>
            </a:r>
            <a:endParaRPr lang="en-US" sz="2400" b="1" dirty="0">
              <a:solidFill>
                <a:schemeClr val="bg1"/>
              </a:solidFill>
            </a:endParaRPr>
          </a:p>
        </p:txBody>
      </p:sp>
      <p:sp>
        <p:nvSpPr>
          <p:cNvPr id="5" name="CuadroTexto 4">
            <a:extLst>
              <a:ext uri="{FF2B5EF4-FFF2-40B4-BE49-F238E27FC236}">
                <a16:creationId xmlns:a16="http://schemas.microsoft.com/office/drawing/2014/main" id="{2BB92367-97BA-E934-76F8-41845DE1B9D6}"/>
              </a:ext>
            </a:extLst>
          </p:cNvPr>
          <p:cNvSpPr txBox="1"/>
          <p:nvPr/>
        </p:nvSpPr>
        <p:spPr>
          <a:xfrm>
            <a:off x="2820004" y="2419623"/>
            <a:ext cx="6773662" cy="2308324"/>
          </a:xfrm>
          <a:prstGeom prst="rect">
            <a:avLst/>
          </a:prstGeom>
          <a:solidFill>
            <a:schemeClr val="accent5">
              <a:lumMod val="20000"/>
              <a:lumOff val="80000"/>
            </a:schemeClr>
          </a:solidFill>
        </p:spPr>
        <p:txBody>
          <a:bodyPr wrap="square">
            <a:spAutoFit/>
          </a:bodyPr>
          <a:lstStyle/>
          <a:p>
            <a:endParaRPr lang="es-MX" sz="1800" b="0" i="0" dirty="0">
              <a:solidFill>
                <a:srgbClr val="000000"/>
              </a:solidFill>
              <a:effectLst/>
              <a:latin typeface="Garamond" panose="02020404030301010803" pitchFamily="18" charset="0"/>
            </a:endParaRPr>
          </a:p>
          <a:p>
            <a:r>
              <a:rPr lang="es-MX" sz="1800" b="0" i="0" dirty="0">
                <a:solidFill>
                  <a:srgbClr val="000000"/>
                </a:solidFill>
                <a:effectLst/>
                <a:latin typeface="Garamond" panose="02020404030301010803" pitchFamily="18" charset="0"/>
              </a:rPr>
              <a:t>Con fundamento en el artículo 32, fracciones III, X, XI y XII, de la Norma para el aseguramiento de la calidad de la información del INEGI, se aprueba el uso de la firma electrónica en las actas de las sesiones del Comité, por lo que cuando la Secretaría Técnica integre a las actas los comentarios recibidos, se procederá a recabar la firma electrónica de los participantes sin necesidad de rubricar cada foja. </a:t>
            </a:r>
          </a:p>
          <a:p>
            <a:endParaRPr lang="es-MX" dirty="0"/>
          </a:p>
        </p:txBody>
      </p:sp>
      <p:sp>
        <p:nvSpPr>
          <p:cNvPr id="6" name="CuadroTexto 5">
            <a:extLst>
              <a:ext uri="{FF2B5EF4-FFF2-40B4-BE49-F238E27FC236}">
                <a16:creationId xmlns:a16="http://schemas.microsoft.com/office/drawing/2014/main" id="{50D7202A-4546-CFF7-1D62-D7714781FF46}"/>
              </a:ext>
            </a:extLst>
          </p:cNvPr>
          <p:cNvSpPr txBox="1"/>
          <p:nvPr/>
        </p:nvSpPr>
        <p:spPr>
          <a:xfrm>
            <a:off x="618835" y="1068010"/>
            <a:ext cx="11176001" cy="646331"/>
          </a:xfrm>
          <a:prstGeom prst="rect">
            <a:avLst/>
          </a:prstGeom>
          <a:noFill/>
        </p:spPr>
        <p:txBody>
          <a:bodyPr wrap="square" rtlCol="0">
            <a:spAutoFit/>
          </a:bodyPr>
          <a:lstStyle/>
          <a:p>
            <a:r>
              <a:rPr lang="es-MX" dirty="0">
                <a:latin typeface="Garamond" panose="02020404030301010803" pitchFamily="18" charset="0"/>
              </a:rPr>
              <a:t>Con el fin de acelerar el proceso de firma de las actas del Comité de Aseguramiento de la Calidad y aprovechar el nuevo sistema de firma electrónica del INEGI, la secretaría técnica en coordinación con la CGAJ propone el siguiente acuerdo:</a:t>
            </a:r>
          </a:p>
        </p:txBody>
      </p:sp>
    </p:spTree>
    <p:extLst>
      <p:ext uri="{BB962C8B-B14F-4D97-AF65-F5344CB8AC3E}">
        <p14:creationId xmlns:p14="http://schemas.microsoft.com/office/powerpoint/2010/main" val="183600035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87F2935F780B9A4BB3E6220569CBFF89" ma:contentTypeVersion="11" ma:contentTypeDescription="Crear nuevo documento." ma:contentTypeScope="" ma:versionID="536e23b69304df8ce15b97ab7417e27f">
  <xsd:schema xmlns:xsd="http://www.w3.org/2001/XMLSchema" xmlns:xs="http://www.w3.org/2001/XMLSchema" xmlns:p="http://schemas.microsoft.com/office/2006/metadata/properties" xmlns:ns2="2eff3ff9-f966-46f1-8b74-8631dc1415b2" xmlns:ns3="7ad73303-ef9a-4d9f-8ddb-18b9a9af1634" targetNamespace="http://schemas.microsoft.com/office/2006/metadata/properties" ma:root="true" ma:fieldsID="5cecab43470f431eecd8d42e221b778e" ns2:_="" ns3:_="">
    <xsd:import namespace="2eff3ff9-f966-46f1-8b74-8631dc1415b2"/>
    <xsd:import namespace="7ad73303-ef9a-4d9f-8ddb-18b9a9af1634"/>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ff3ff9-f966-46f1-8b74-8631dc1415b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Etiquetas de imagen" ma:readOnly="false" ma:fieldId="{5cf76f15-5ced-4ddc-b409-7134ff3c332f}" ma:taxonomyMulti="true" ma:sspId="63da1ee4-79ed-44ce-b71c-8702bcfbfa59"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ad73303-ef9a-4d9f-8ddb-18b9a9af1634"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30d64aa8-7f6f-44dd-bc14-30b4f7656ec5}" ma:internalName="TaxCatchAll" ma:showField="CatchAllData" ma:web="7ad73303-ef9a-4d9f-8ddb-18b9a9af1634">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talles de uso compartido"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eff3ff9-f966-46f1-8b74-8631dc1415b2">
      <Terms xmlns="http://schemas.microsoft.com/office/infopath/2007/PartnerControls"/>
    </lcf76f155ced4ddcb4097134ff3c332f>
    <TaxCatchAll xmlns="7ad73303-ef9a-4d9f-8ddb-18b9a9af1634"/>
  </documentManagement>
</p:properties>
</file>

<file path=customXml/itemProps1.xml><?xml version="1.0" encoding="utf-8"?>
<ds:datastoreItem xmlns:ds="http://schemas.openxmlformats.org/officeDocument/2006/customXml" ds:itemID="{7F12DF6B-FDCB-4F09-B551-CB13A0B3E035}">
  <ds:schemaRefs>
    <ds:schemaRef ds:uri="2eff3ff9-f966-46f1-8b74-8631dc1415b2"/>
    <ds:schemaRef ds:uri="7ad73303-ef9a-4d9f-8ddb-18b9a9af163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FE7EA4F1-EBA7-4C4D-9563-67DEBB147892}">
  <ds:schemaRefs>
    <ds:schemaRef ds:uri="http://schemas.microsoft.com/sharepoint/v3/contenttype/forms"/>
  </ds:schemaRefs>
</ds:datastoreItem>
</file>

<file path=customXml/itemProps3.xml><?xml version="1.0" encoding="utf-8"?>
<ds:datastoreItem xmlns:ds="http://schemas.openxmlformats.org/officeDocument/2006/customXml" ds:itemID="{C9167151-E830-4075-85D4-ECFE45D876E5}">
  <ds:schemaRefs>
    <ds:schemaRef ds:uri="http://schemas.microsoft.com/office/2006/metadata/properties"/>
    <ds:schemaRef ds:uri="7ad73303-ef9a-4d9f-8ddb-18b9a9af1634"/>
    <ds:schemaRef ds:uri="http://purl.org/dc/dcmitype/"/>
    <ds:schemaRef ds:uri="http://schemas.microsoft.com/office/2006/documentManagement/types"/>
    <ds:schemaRef ds:uri="http://purl.org/dc/terms/"/>
    <ds:schemaRef ds:uri="http://www.w3.org/XML/1998/namespace"/>
    <ds:schemaRef ds:uri="http://purl.org/dc/elements/1.1/"/>
    <ds:schemaRef ds:uri="http://schemas.microsoft.com/office/infopath/2007/PartnerControls"/>
    <ds:schemaRef ds:uri="http://schemas.openxmlformats.org/package/2006/metadata/core-properties"/>
    <ds:schemaRef ds:uri="2eff3ff9-f966-46f1-8b74-8631dc1415b2"/>
  </ds:schemaRefs>
</ds:datastoreItem>
</file>

<file path=docProps/app.xml><?xml version="1.0" encoding="utf-8"?>
<Properties xmlns="http://schemas.openxmlformats.org/officeDocument/2006/extended-properties" xmlns:vt="http://schemas.openxmlformats.org/officeDocument/2006/docPropsVTypes">
  <TotalTime>10</TotalTime>
  <Words>215</Words>
  <Application>Microsoft Office PowerPoint</Application>
  <PresentationFormat>Panorámica</PresentationFormat>
  <Paragraphs>10</Paragraphs>
  <Slides>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vt:i4>
      </vt:variant>
    </vt:vector>
  </HeadingPairs>
  <TitlesOfParts>
    <vt:vector size="8" baseType="lpstr">
      <vt:lpstr>Arial</vt:lpstr>
      <vt:lpstr>Calibri</vt:lpstr>
      <vt:lpstr>Calibri Light</vt:lpstr>
      <vt:lpstr>Garamond</vt:lpstr>
      <vt:lpstr>Tema de Office</vt:lpstr>
      <vt:lpstr>Propuesta de firma electrónica de actas</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LUJAN SALAZAR JOSE DE JESUS</dc:creator>
  <cp:lastModifiedBy>Carlos Saade</cp:lastModifiedBy>
  <cp:revision>1</cp:revision>
  <dcterms:created xsi:type="dcterms:W3CDTF">2022-06-22T16:35:32Z</dcterms:created>
  <dcterms:modified xsi:type="dcterms:W3CDTF">2023-10-09T20:25:33Z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0x01010087F2935F780B9A4BB3E6220569CBFF89</vt:lpwstr>
  </property>
  <property fmtid="{D5CDD505-2E9C-101B-9397-08002B2CF9AE}" pid="3" name="MediaServiceImageTags">
    <vt:lpwstr/>
  </property>
</Properties>
</file>