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38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IERREZ ROMERO MARCO ANTONIO" initials="GRMA" lastIdx="5" clrIdx="0">
    <p:extLst>
      <p:ext uri="{19B8F6BF-5375-455C-9EA6-DF929625EA0E}">
        <p15:presenceInfo xmlns:p15="http://schemas.microsoft.com/office/powerpoint/2012/main" userId="S-1-5-21-1606980848-1500820517-1801674531-84088" providerId="AD"/>
      </p:ext>
    </p:extLst>
  </p:cmAuthor>
  <p:cmAuthor id="2" name="RUBIO SOTO GLORIA MARTHA" initials="RSGM" lastIdx="7" clrIdx="1">
    <p:extLst>
      <p:ext uri="{19B8F6BF-5375-455C-9EA6-DF929625EA0E}">
        <p15:presenceInfo xmlns:p15="http://schemas.microsoft.com/office/powerpoint/2012/main" userId="S-1-5-21-1606980848-1500820517-1801674531-1386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8E0000"/>
    <a:srgbClr val="FFD9D9"/>
    <a:srgbClr val="FF9F9F"/>
    <a:srgbClr val="009EE0"/>
    <a:srgbClr val="7A0000"/>
    <a:srgbClr val="FFCC00"/>
    <a:srgbClr val="CCFF33"/>
    <a:srgbClr val="0000FF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291" autoAdjust="0"/>
  </p:normalViewPr>
  <p:slideViewPr>
    <p:cSldViewPr snapToGrid="0">
      <p:cViewPr varScale="1">
        <p:scale>
          <a:sx n="76" d="100"/>
          <a:sy n="76" d="100"/>
        </p:scale>
        <p:origin x="25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B105-0C39-4691-A17C-6BF844C77122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1EFF-FA90-47DD-8861-6A1B475E37E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0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23F7C-C6D9-43A9-93A2-7740FAD630C2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C9A7-1CB4-47DE-959A-4070DC0C56B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3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2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4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77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9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5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5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18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3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3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EE35-0102-43D7-90E4-BF900BD90586}" type="datetimeFigureOut">
              <a:rPr lang="es-MX" smtClean="0"/>
              <a:pPr/>
              <a:t>06/10/2020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59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3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CCAE5DE-E96E-46CC-B00A-BE5B697BD3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1" y="282506"/>
            <a:ext cx="2819665" cy="95285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E4A11E2-AAFF-453E-B3EF-8699286D7F03}"/>
              </a:ext>
            </a:extLst>
          </p:cNvPr>
          <p:cNvSpPr txBox="1"/>
          <p:nvPr/>
        </p:nvSpPr>
        <p:spPr>
          <a:xfrm>
            <a:off x="3481981" y="2121266"/>
            <a:ext cx="4582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Propuesta de Acuerdo: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982E53A-F3B0-44FD-8046-6AF931386149}"/>
              </a:ext>
            </a:extLst>
          </p:cNvPr>
          <p:cNvSpPr/>
          <p:nvPr/>
        </p:nvSpPr>
        <p:spPr>
          <a:xfrm>
            <a:off x="2759978" y="3060610"/>
            <a:ext cx="6467340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dirty="0">
                <a:solidFill>
                  <a:schemeClr val="bg1"/>
                </a:solidFill>
                <a:cs typeface="Calibri Light" panose="020F0302020204030204" pitchFamily="34" charset="0"/>
              </a:rPr>
              <a:t>Las Unidades Administrativas asegurarán que toda la información relacionada con los Programas de Información a su cargo se ingrese al módulo de costos del SAPFIN, que será utilizado para la asignación presupuestal de 2021.</a:t>
            </a:r>
            <a:r>
              <a:rPr lang="es-MX" dirty="0">
                <a:solidFill>
                  <a:schemeClr val="bg1"/>
                </a:solidFill>
                <a:cs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8564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IEG" id="{FBAF24E8-D3F2-43BF-8247-D882E5CAF13D}" vid="{56A5BCB7-2AA3-40E9-A59A-3C61031486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</Template>
  <TotalTime>26070</TotalTime>
  <Words>40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GUTIERREZ ROMERO MARCO ANTONIO</dc:creator>
  <cp:lastModifiedBy>Nuria Torroja Mateu</cp:lastModifiedBy>
  <cp:revision>880</cp:revision>
  <cp:lastPrinted>2019-06-05T15:09:39Z</cp:lastPrinted>
  <dcterms:created xsi:type="dcterms:W3CDTF">2017-08-22T14:19:52Z</dcterms:created>
  <dcterms:modified xsi:type="dcterms:W3CDTF">2020-10-06T22:29:37Z</dcterms:modified>
</cp:coreProperties>
</file>