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18"/>
  </p:notesMasterIdLst>
  <p:sldIdLst>
    <p:sldId id="952" r:id="rId5"/>
    <p:sldId id="420" r:id="rId6"/>
    <p:sldId id="956" r:id="rId7"/>
    <p:sldId id="258" r:id="rId8"/>
    <p:sldId id="955" r:id="rId9"/>
    <p:sldId id="958" r:id="rId10"/>
    <p:sldId id="957" r:id="rId11"/>
    <p:sldId id="959" r:id="rId12"/>
    <p:sldId id="960" r:id="rId13"/>
    <p:sldId id="961" r:id="rId14"/>
    <p:sldId id="963" r:id="rId15"/>
    <p:sldId id="962" r:id="rId16"/>
    <p:sldId id="953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A6A"/>
    <a:srgbClr val="1D79C3"/>
    <a:srgbClr val="1276C5"/>
    <a:srgbClr val="1BA3E2"/>
    <a:srgbClr val="138BE7"/>
    <a:srgbClr val="D9D9D9"/>
    <a:srgbClr val="1277C6"/>
    <a:srgbClr val="28A4DF"/>
    <a:srgbClr val="0C529E"/>
    <a:srgbClr val="236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55" autoAdjust="0"/>
  </p:normalViewPr>
  <p:slideViewPr>
    <p:cSldViewPr snapToGrid="0">
      <p:cViewPr varScale="1">
        <p:scale>
          <a:sx n="58" d="100"/>
          <a:sy n="58" d="100"/>
        </p:scale>
        <p:origin x="342" y="72"/>
      </p:cViewPr>
      <p:guideLst>
        <p:guide orient="horz" pos="2568"/>
        <p:guide pos="1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643AA-2D59-488A-9328-F0C46AED87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D6A199B-9499-4CA8-885B-EBEFB3430EB7}">
      <dgm:prSet phldrT="[Texto]" custT="1"/>
      <dgm:spPr/>
      <dgm:t>
        <a:bodyPr/>
        <a:lstStyle/>
        <a:p>
          <a:r>
            <a:rPr lang="es-MX" sz="2400" b="1" dirty="0"/>
            <a:t>Módulo de gestión del Inventario de Programas de Información</a:t>
          </a:r>
        </a:p>
        <a:p>
          <a:r>
            <a:rPr lang="es-MX" sz="2400" dirty="0"/>
            <a:t>Fecha de liberación 11 de agosto</a:t>
          </a:r>
        </a:p>
      </dgm:t>
    </dgm:pt>
    <dgm:pt modelId="{BAE62FAD-EAAE-4A24-98E1-FB3633D42F42}" type="parTrans" cxnId="{92FE63CE-3168-4EFC-BE6D-59CA413E3B9C}">
      <dgm:prSet/>
      <dgm:spPr/>
      <dgm:t>
        <a:bodyPr/>
        <a:lstStyle/>
        <a:p>
          <a:endParaRPr lang="es-MX" sz="2400"/>
        </a:p>
      </dgm:t>
    </dgm:pt>
    <dgm:pt modelId="{DC92C402-FE63-4D1D-960E-58F0F3AC0EDC}" type="sibTrans" cxnId="{92FE63CE-3168-4EFC-BE6D-59CA413E3B9C}">
      <dgm:prSet/>
      <dgm:spPr/>
      <dgm:t>
        <a:bodyPr/>
        <a:lstStyle/>
        <a:p>
          <a:endParaRPr lang="es-MX" sz="2400"/>
        </a:p>
      </dgm:t>
    </dgm:pt>
    <dgm:pt modelId="{B969F9B7-BD0A-43C5-BFE4-99704F2BA41F}">
      <dgm:prSet phldrT="[Texto]" custT="1"/>
      <dgm:spPr/>
      <dgm:t>
        <a:bodyPr/>
        <a:lstStyle/>
        <a:p>
          <a:r>
            <a:rPr lang="es-MX" sz="2400" b="1" dirty="0"/>
            <a:t>Presentación de las funcionalidades que se liberarán en noviembre</a:t>
          </a:r>
        </a:p>
        <a:p>
          <a:r>
            <a:rPr lang="es-MX" sz="2400" dirty="0"/>
            <a:t>Informe en la tercera sesión 2021 del </a:t>
          </a:r>
          <a:r>
            <a:rPr lang="es-MX" sz="2400" dirty="0" err="1"/>
            <a:t>CoAC</a:t>
          </a:r>
          <a:endParaRPr lang="es-MX" sz="2400" dirty="0"/>
        </a:p>
      </dgm:t>
    </dgm:pt>
    <dgm:pt modelId="{70A5CE29-4BB9-42D9-A893-1BFFE53A3C7D}" type="parTrans" cxnId="{8ADF9D90-C8BB-4603-8B5F-01045C3BD400}">
      <dgm:prSet/>
      <dgm:spPr/>
      <dgm:t>
        <a:bodyPr/>
        <a:lstStyle/>
        <a:p>
          <a:endParaRPr lang="es-MX" sz="2400"/>
        </a:p>
      </dgm:t>
    </dgm:pt>
    <dgm:pt modelId="{B6C4E9A0-2F27-4957-9D0D-2B9712254387}" type="sibTrans" cxnId="{8ADF9D90-C8BB-4603-8B5F-01045C3BD400}">
      <dgm:prSet/>
      <dgm:spPr/>
      <dgm:t>
        <a:bodyPr/>
        <a:lstStyle/>
        <a:p>
          <a:endParaRPr lang="es-MX" sz="2400"/>
        </a:p>
      </dgm:t>
    </dgm:pt>
    <dgm:pt modelId="{C2B222E9-B303-4FD9-9812-B4EFB0B3B75E}">
      <dgm:prSet custT="1"/>
      <dgm:spPr/>
      <dgm:t>
        <a:bodyPr/>
        <a:lstStyle/>
        <a:p>
          <a:r>
            <a:rPr lang="es-MX" sz="2400" b="1" dirty="0"/>
            <a:t>Capacitación al personal de la Dirección de Informática de la DGIAI para reforzar </a:t>
          </a:r>
          <a:r>
            <a:rPr lang="es-MX" sz="2400" b="1" dirty="0" smtClean="0"/>
            <a:t>el equipo </a:t>
          </a:r>
          <a:r>
            <a:rPr lang="es-MX" sz="2400" b="1" dirty="0"/>
            <a:t>de desarrollo</a:t>
          </a:r>
        </a:p>
        <a:p>
          <a:r>
            <a:rPr lang="es-MX" sz="2400" dirty="0"/>
            <a:t>Concluirá el 13 de agosto</a:t>
          </a:r>
        </a:p>
      </dgm:t>
    </dgm:pt>
    <dgm:pt modelId="{FE64F252-A402-4761-BBA6-4B77860CC076}" type="parTrans" cxnId="{D1AAFA3A-AEAA-46C2-B49F-B548DAD4D549}">
      <dgm:prSet/>
      <dgm:spPr/>
      <dgm:t>
        <a:bodyPr/>
        <a:lstStyle/>
        <a:p>
          <a:endParaRPr lang="es-MX" sz="2400"/>
        </a:p>
      </dgm:t>
    </dgm:pt>
    <dgm:pt modelId="{BC2158F7-BBE0-466C-86FC-0D64695A4F4F}" type="sibTrans" cxnId="{D1AAFA3A-AEAA-46C2-B49F-B548DAD4D549}">
      <dgm:prSet/>
      <dgm:spPr/>
      <dgm:t>
        <a:bodyPr/>
        <a:lstStyle/>
        <a:p>
          <a:endParaRPr lang="es-MX" sz="2400"/>
        </a:p>
      </dgm:t>
    </dgm:pt>
    <dgm:pt modelId="{A38D9BF1-58A9-4BD0-9FA5-18D0B8310142}" type="pres">
      <dgm:prSet presAssocID="{B49643AA-2D59-488A-9328-F0C46AED87F6}" presName="linearFlow" presStyleCnt="0">
        <dgm:presLayoutVars>
          <dgm:dir/>
          <dgm:resizeHandles val="exact"/>
        </dgm:presLayoutVars>
      </dgm:prSet>
      <dgm:spPr/>
    </dgm:pt>
    <dgm:pt modelId="{4A687542-532B-4FA5-B000-66AA03A78254}" type="pres">
      <dgm:prSet presAssocID="{8D6A199B-9499-4CA8-885B-EBEFB3430EB7}" presName="composite" presStyleCnt="0"/>
      <dgm:spPr/>
    </dgm:pt>
    <dgm:pt modelId="{0D2233FA-E7DC-4831-8BF2-AE885FF3DB09}" type="pres">
      <dgm:prSet presAssocID="{8D6A199B-9499-4CA8-885B-EBEFB3430EB7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58AE69CA-F310-48B9-9744-6FA2ABBF67E7}" type="pres">
      <dgm:prSet presAssocID="{8D6A199B-9499-4CA8-885B-EBEFB3430EB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F60F6-8369-47BF-87CD-940286DDDB5B}" type="pres">
      <dgm:prSet presAssocID="{DC92C402-FE63-4D1D-960E-58F0F3AC0EDC}" presName="spacing" presStyleCnt="0"/>
      <dgm:spPr/>
    </dgm:pt>
    <dgm:pt modelId="{DA5A2AB1-7484-4372-B7FA-A92C4DD400A1}" type="pres">
      <dgm:prSet presAssocID="{C2B222E9-B303-4FD9-9812-B4EFB0B3B75E}" presName="composite" presStyleCnt="0"/>
      <dgm:spPr/>
    </dgm:pt>
    <dgm:pt modelId="{FFB8F56A-D69D-42BF-97FD-1BDC4EDB18EE}" type="pres">
      <dgm:prSet presAssocID="{C2B222E9-B303-4FD9-9812-B4EFB0B3B75E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56000" r="-56000"/>
          </a:stretch>
        </a:blipFill>
      </dgm:spPr>
    </dgm:pt>
    <dgm:pt modelId="{7ACDB3DA-F142-4E5E-818E-BB23E6EB4DCC}" type="pres">
      <dgm:prSet presAssocID="{C2B222E9-B303-4FD9-9812-B4EFB0B3B75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564D2-3B3A-4102-80F0-2234D6DA7A5B}" type="pres">
      <dgm:prSet presAssocID="{BC2158F7-BBE0-466C-86FC-0D64695A4F4F}" presName="spacing" presStyleCnt="0"/>
      <dgm:spPr/>
    </dgm:pt>
    <dgm:pt modelId="{2A025EE5-D871-45D4-ABB4-95D7A763085C}" type="pres">
      <dgm:prSet presAssocID="{B969F9B7-BD0A-43C5-BFE4-99704F2BA41F}" presName="composite" presStyleCnt="0"/>
      <dgm:spPr/>
    </dgm:pt>
    <dgm:pt modelId="{696D3514-ACBF-44E3-97B5-E0FF3AB9AE68}" type="pres">
      <dgm:prSet presAssocID="{B969F9B7-BD0A-43C5-BFE4-99704F2BA41F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828BFA33-14BB-4A71-88DE-EAA69ADD3295}" type="pres">
      <dgm:prSet presAssocID="{B969F9B7-BD0A-43C5-BFE4-99704F2BA41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F9D90-C8BB-4603-8B5F-01045C3BD400}" srcId="{B49643AA-2D59-488A-9328-F0C46AED87F6}" destId="{B969F9B7-BD0A-43C5-BFE4-99704F2BA41F}" srcOrd="2" destOrd="0" parTransId="{70A5CE29-4BB9-42D9-A893-1BFFE53A3C7D}" sibTransId="{B6C4E9A0-2F27-4957-9D0D-2B9712254387}"/>
    <dgm:cxn modelId="{7337688B-383D-4F13-9AF5-A707D5D61698}" type="presOf" srcId="{C2B222E9-B303-4FD9-9812-B4EFB0B3B75E}" destId="{7ACDB3DA-F142-4E5E-818E-BB23E6EB4DCC}" srcOrd="0" destOrd="0" presId="urn:microsoft.com/office/officeart/2005/8/layout/vList3"/>
    <dgm:cxn modelId="{8564DEB3-E971-41DF-ABDE-CB2F4879C5D6}" type="presOf" srcId="{B49643AA-2D59-488A-9328-F0C46AED87F6}" destId="{A38D9BF1-58A9-4BD0-9FA5-18D0B8310142}" srcOrd="0" destOrd="0" presId="urn:microsoft.com/office/officeart/2005/8/layout/vList3"/>
    <dgm:cxn modelId="{D1AAFA3A-AEAA-46C2-B49F-B548DAD4D549}" srcId="{B49643AA-2D59-488A-9328-F0C46AED87F6}" destId="{C2B222E9-B303-4FD9-9812-B4EFB0B3B75E}" srcOrd="1" destOrd="0" parTransId="{FE64F252-A402-4761-BBA6-4B77860CC076}" sibTransId="{BC2158F7-BBE0-466C-86FC-0D64695A4F4F}"/>
    <dgm:cxn modelId="{92FE63CE-3168-4EFC-BE6D-59CA413E3B9C}" srcId="{B49643AA-2D59-488A-9328-F0C46AED87F6}" destId="{8D6A199B-9499-4CA8-885B-EBEFB3430EB7}" srcOrd="0" destOrd="0" parTransId="{BAE62FAD-EAAE-4A24-98E1-FB3633D42F42}" sibTransId="{DC92C402-FE63-4D1D-960E-58F0F3AC0EDC}"/>
    <dgm:cxn modelId="{B17FC181-73CC-4DCD-8F19-7A3101C1D8D2}" type="presOf" srcId="{B969F9B7-BD0A-43C5-BFE4-99704F2BA41F}" destId="{828BFA33-14BB-4A71-88DE-EAA69ADD3295}" srcOrd="0" destOrd="0" presId="urn:microsoft.com/office/officeart/2005/8/layout/vList3"/>
    <dgm:cxn modelId="{36213FA5-01EC-4222-B587-5F14DB005DB2}" type="presOf" srcId="{8D6A199B-9499-4CA8-885B-EBEFB3430EB7}" destId="{58AE69CA-F310-48B9-9744-6FA2ABBF67E7}" srcOrd="0" destOrd="0" presId="urn:microsoft.com/office/officeart/2005/8/layout/vList3"/>
    <dgm:cxn modelId="{0FC0301D-BC0C-4E13-AD7F-5DA573C6E901}" type="presParOf" srcId="{A38D9BF1-58A9-4BD0-9FA5-18D0B8310142}" destId="{4A687542-532B-4FA5-B000-66AA03A78254}" srcOrd="0" destOrd="0" presId="urn:microsoft.com/office/officeart/2005/8/layout/vList3"/>
    <dgm:cxn modelId="{4A546AB9-FE8A-4F0A-9F1C-3A0210C8FB15}" type="presParOf" srcId="{4A687542-532B-4FA5-B000-66AA03A78254}" destId="{0D2233FA-E7DC-4831-8BF2-AE885FF3DB09}" srcOrd="0" destOrd="0" presId="urn:microsoft.com/office/officeart/2005/8/layout/vList3"/>
    <dgm:cxn modelId="{2FA71DDC-BB56-45F8-95CE-95F1FA5E96A5}" type="presParOf" srcId="{4A687542-532B-4FA5-B000-66AA03A78254}" destId="{58AE69CA-F310-48B9-9744-6FA2ABBF67E7}" srcOrd="1" destOrd="0" presId="urn:microsoft.com/office/officeart/2005/8/layout/vList3"/>
    <dgm:cxn modelId="{8B70FECD-F1F7-4E26-9221-DAD680ED9D97}" type="presParOf" srcId="{A38D9BF1-58A9-4BD0-9FA5-18D0B8310142}" destId="{5ECF60F6-8369-47BF-87CD-940286DDDB5B}" srcOrd="1" destOrd="0" presId="urn:microsoft.com/office/officeart/2005/8/layout/vList3"/>
    <dgm:cxn modelId="{1C4947D5-16A2-4D40-9BD1-690464E24079}" type="presParOf" srcId="{A38D9BF1-58A9-4BD0-9FA5-18D0B8310142}" destId="{DA5A2AB1-7484-4372-B7FA-A92C4DD400A1}" srcOrd="2" destOrd="0" presId="urn:microsoft.com/office/officeart/2005/8/layout/vList3"/>
    <dgm:cxn modelId="{D3023A2A-5DCE-4236-92FD-E35C95BB3B41}" type="presParOf" srcId="{DA5A2AB1-7484-4372-B7FA-A92C4DD400A1}" destId="{FFB8F56A-D69D-42BF-97FD-1BDC4EDB18EE}" srcOrd="0" destOrd="0" presId="urn:microsoft.com/office/officeart/2005/8/layout/vList3"/>
    <dgm:cxn modelId="{D8C7B908-C82E-4A1C-B052-010811C90167}" type="presParOf" srcId="{DA5A2AB1-7484-4372-B7FA-A92C4DD400A1}" destId="{7ACDB3DA-F142-4E5E-818E-BB23E6EB4DCC}" srcOrd="1" destOrd="0" presId="urn:microsoft.com/office/officeart/2005/8/layout/vList3"/>
    <dgm:cxn modelId="{B79B5256-EB15-44C8-BCF4-1BFF5277282A}" type="presParOf" srcId="{A38D9BF1-58A9-4BD0-9FA5-18D0B8310142}" destId="{E30564D2-3B3A-4102-80F0-2234D6DA7A5B}" srcOrd="3" destOrd="0" presId="urn:microsoft.com/office/officeart/2005/8/layout/vList3"/>
    <dgm:cxn modelId="{F15EA55B-0A48-4F89-BAAF-9610E1D0EA53}" type="presParOf" srcId="{A38D9BF1-58A9-4BD0-9FA5-18D0B8310142}" destId="{2A025EE5-D871-45D4-ABB4-95D7A763085C}" srcOrd="4" destOrd="0" presId="urn:microsoft.com/office/officeart/2005/8/layout/vList3"/>
    <dgm:cxn modelId="{D4387A11-250B-45FE-BEC1-153075687D3B}" type="presParOf" srcId="{2A025EE5-D871-45D4-ABB4-95D7A763085C}" destId="{696D3514-ACBF-44E3-97B5-E0FF3AB9AE68}" srcOrd="0" destOrd="0" presId="urn:microsoft.com/office/officeart/2005/8/layout/vList3"/>
    <dgm:cxn modelId="{96FBB9C8-861D-4067-9DB7-798A47864A97}" type="presParOf" srcId="{2A025EE5-D871-45D4-ABB4-95D7A763085C}" destId="{828BFA33-14BB-4A71-88DE-EAA69ADD32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5AF7C-0582-4BD7-8E39-42B27ABB3B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79CBE300-661E-4FB3-A828-ABCE6BD676C9}">
      <dgm:prSet phldrT="[Texto]" custT="1"/>
      <dgm:spPr>
        <a:solidFill>
          <a:schemeClr val="accent5">
            <a:lumMod val="75000"/>
            <a:alpha val="66000"/>
          </a:schemeClr>
        </a:solidFill>
      </dgm:spPr>
      <dgm:t>
        <a:bodyPr/>
        <a:lstStyle/>
        <a:p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Reutilización de evidencias que mantengan su vigencia entre ciclos</a:t>
          </a:r>
        </a:p>
      </dgm:t>
    </dgm:pt>
    <dgm:pt modelId="{B123184E-38CE-4DB9-933C-B51CFC9B2F93}" type="parTrans" cxnId="{9D4FBCD1-C675-4B90-ABEB-6012B11AFC3E}">
      <dgm:prSet/>
      <dgm:spPr/>
      <dgm:t>
        <a:bodyPr/>
        <a:lstStyle/>
        <a:p>
          <a:endParaRPr lang="es-MX" sz="22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E11CF-4ECC-429A-B6A2-13EA3C3ABBC5}" type="sibTrans" cxnId="{9D4FBCD1-C675-4B90-ABEB-6012B11AFC3E}">
      <dgm:prSet/>
      <dgm:spPr/>
      <dgm:t>
        <a:bodyPr/>
        <a:lstStyle/>
        <a:p>
          <a:endParaRPr lang="es-MX" sz="22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7ECA8-B691-4691-9AB2-71CB1AF96AEA}">
      <dgm:prSet phldrT="[Texto]" custT="1"/>
      <dgm:spPr/>
      <dgm:t>
        <a:bodyPr/>
        <a:lstStyle/>
        <a:p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Inicio del desarrollo para la implementación de </a:t>
          </a:r>
          <a:r>
            <a:rPr lang="es-MX" sz="2200" b="1" dirty="0" smtClean="0">
              <a:latin typeface="Arial" panose="020B0604020202020204" pitchFamily="34" charset="0"/>
              <a:cs typeface="Arial" panose="020B0604020202020204" pitchFamily="34" charset="0"/>
            </a:rPr>
            <a:t>plantillas </a:t>
          </a:r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de registro de evidencias</a:t>
          </a:r>
        </a:p>
      </dgm:t>
    </dgm:pt>
    <dgm:pt modelId="{8AEC1E6D-AA5D-4856-94C8-9F2515D84F18}" type="parTrans" cxnId="{6F591015-537F-4612-8AAE-960EB357B8D8}">
      <dgm:prSet/>
      <dgm:spPr/>
      <dgm:t>
        <a:bodyPr/>
        <a:lstStyle/>
        <a:p>
          <a:endParaRPr lang="es-MX" sz="22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79942-DCF2-4488-9D80-6A1F14E9BDFA}" type="sibTrans" cxnId="{6F591015-537F-4612-8AAE-960EB357B8D8}">
      <dgm:prSet/>
      <dgm:spPr/>
      <dgm:t>
        <a:bodyPr/>
        <a:lstStyle/>
        <a:p>
          <a:endParaRPr lang="es-MX" sz="22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58D20-A6A9-4BBC-B446-C025D86C3737}">
      <dgm:prSet custT="1"/>
      <dgm:spPr/>
      <dgm:t>
        <a:bodyPr/>
        <a:lstStyle/>
        <a:p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Administración de roles y perfiles para la consulta y evaluación de evidencias</a:t>
          </a:r>
        </a:p>
      </dgm:t>
    </dgm:pt>
    <dgm:pt modelId="{E7CC97E7-551B-442F-B48C-44DD817CC206}" type="parTrans" cxnId="{D7CB42F2-796C-4AA1-B647-52F9E17B11ED}">
      <dgm:prSet/>
      <dgm:spPr/>
      <dgm:t>
        <a:bodyPr/>
        <a:lstStyle/>
        <a:p>
          <a:endParaRPr lang="es-MX" sz="22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CFD16-7C70-4063-9F04-C55135140013}" type="sibTrans" cxnId="{D7CB42F2-796C-4AA1-B647-52F9E17B11ED}">
      <dgm:prSet/>
      <dgm:spPr/>
      <dgm:t>
        <a:bodyPr/>
        <a:lstStyle/>
        <a:p>
          <a:endParaRPr lang="es-MX" sz="2200" b="1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17676-2125-46B4-8DFE-021B09E3D5FA}">
      <dgm:prSet phldrT="[Texto]" custT="1"/>
      <dgm:spPr/>
      <dgm:t>
        <a:bodyPr/>
        <a:lstStyle/>
        <a:p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Reportes para </a:t>
          </a:r>
          <a:r>
            <a:rPr lang="es-MX" sz="2200" b="1" dirty="0" smtClean="0">
              <a:latin typeface="Arial" panose="020B0604020202020204" pitchFamily="34" charset="0"/>
              <a:cs typeface="Arial" panose="020B0604020202020204" pitchFamily="34" charset="0"/>
            </a:rPr>
            <a:t>apoyo a </a:t>
          </a:r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la gestión</a:t>
          </a:r>
        </a:p>
      </dgm:t>
    </dgm:pt>
    <dgm:pt modelId="{7C88D066-4E7D-4F6D-A7EE-B5C86438A10D}" type="parTrans" cxnId="{6C62753F-4F1E-4EFC-BC00-C42B62B05E42}">
      <dgm:prSet/>
      <dgm:spPr/>
      <dgm:t>
        <a:bodyPr/>
        <a:lstStyle/>
        <a:p>
          <a:endParaRPr lang="es-MX" sz="2200"/>
        </a:p>
      </dgm:t>
    </dgm:pt>
    <dgm:pt modelId="{43743EA0-D239-4068-A437-A5101BEC310F}" type="sibTrans" cxnId="{6C62753F-4F1E-4EFC-BC00-C42B62B05E42}">
      <dgm:prSet/>
      <dgm:spPr/>
      <dgm:t>
        <a:bodyPr/>
        <a:lstStyle/>
        <a:p>
          <a:endParaRPr lang="es-MX" sz="2200"/>
        </a:p>
      </dgm:t>
    </dgm:pt>
    <dgm:pt modelId="{5A196505-7F23-41A0-8FFA-2A83C47625E5}">
      <dgm:prSet phldrT="[Texto]" custT="1"/>
      <dgm:spPr/>
      <dgm:t>
        <a:bodyPr/>
        <a:lstStyle/>
        <a:p>
          <a:r>
            <a:rPr lang="es-MX" sz="2200" b="1" i="0" dirty="0">
              <a:latin typeface="Arial" panose="020B0604020202020204" pitchFamily="34" charset="0"/>
              <a:cs typeface="Arial" panose="020B0604020202020204" pitchFamily="34" charset="0"/>
            </a:rPr>
            <a:t>Calendarización de </a:t>
          </a:r>
          <a:r>
            <a:rPr lang="es-MX" sz="2200" b="1" i="0" dirty="0" smtClean="0">
              <a:latin typeface="Arial" panose="020B0604020202020204" pitchFamily="34" charset="0"/>
              <a:cs typeface="Arial" panose="020B0604020202020204" pitchFamily="34" charset="0"/>
            </a:rPr>
            <a:t>ciclos</a:t>
          </a:r>
          <a:r>
            <a:rPr lang="es-MX" sz="2200" b="0" i="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s-MX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9DC27-CB8D-4D63-945F-950BE76B0F1A}" type="parTrans" cxnId="{5319FFE5-010D-457C-8FA2-06EBED5D5F2B}">
      <dgm:prSet/>
      <dgm:spPr/>
      <dgm:t>
        <a:bodyPr/>
        <a:lstStyle/>
        <a:p>
          <a:endParaRPr lang="es-MX" sz="2200"/>
        </a:p>
      </dgm:t>
    </dgm:pt>
    <dgm:pt modelId="{13CD15F9-E1F0-41F4-B74E-B1BE9CA55BCD}" type="sibTrans" cxnId="{5319FFE5-010D-457C-8FA2-06EBED5D5F2B}">
      <dgm:prSet/>
      <dgm:spPr/>
      <dgm:t>
        <a:bodyPr/>
        <a:lstStyle/>
        <a:p>
          <a:endParaRPr lang="es-MX" sz="2200"/>
        </a:p>
      </dgm:t>
    </dgm:pt>
    <dgm:pt modelId="{41BF6E95-32CA-4AE1-8776-E1311E1915A0}" type="pres">
      <dgm:prSet presAssocID="{6325AF7C-0582-4BD7-8E39-42B27ABB3B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090782C-79EE-4F9B-8625-176730FEC9DA}" type="pres">
      <dgm:prSet presAssocID="{6325AF7C-0582-4BD7-8E39-42B27ABB3B5E}" presName="Name1" presStyleCnt="0"/>
      <dgm:spPr/>
    </dgm:pt>
    <dgm:pt modelId="{EE739856-4BA7-4542-B30A-A4ADB28E5AA9}" type="pres">
      <dgm:prSet presAssocID="{6325AF7C-0582-4BD7-8E39-42B27ABB3B5E}" presName="cycle" presStyleCnt="0"/>
      <dgm:spPr/>
    </dgm:pt>
    <dgm:pt modelId="{27870390-3C86-4952-B2BD-0B06E2A13073}" type="pres">
      <dgm:prSet presAssocID="{6325AF7C-0582-4BD7-8E39-42B27ABB3B5E}" presName="srcNode" presStyleLbl="node1" presStyleIdx="0" presStyleCnt="5"/>
      <dgm:spPr/>
    </dgm:pt>
    <dgm:pt modelId="{5FF45A47-3F4A-4A74-B9B4-BCA7F4CFBBBF}" type="pres">
      <dgm:prSet presAssocID="{6325AF7C-0582-4BD7-8E39-42B27ABB3B5E}" presName="conn" presStyleLbl="parChTrans1D2" presStyleIdx="0" presStyleCnt="1"/>
      <dgm:spPr/>
      <dgm:t>
        <a:bodyPr/>
        <a:lstStyle/>
        <a:p>
          <a:endParaRPr lang="en-US"/>
        </a:p>
      </dgm:t>
    </dgm:pt>
    <dgm:pt modelId="{DD770519-0895-42BC-A2C5-33C8DF64ACF8}" type="pres">
      <dgm:prSet presAssocID="{6325AF7C-0582-4BD7-8E39-42B27ABB3B5E}" presName="extraNode" presStyleLbl="node1" presStyleIdx="0" presStyleCnt="5"/>
      <dgm:spPr/>
    </dgm:pt>
    <dgm:pt modelId="{EBBD49A6-6307-49BF-8A09-2936BF89788C}" type="pres">
      <dgm:prSet presAssocID="{6325AF7C-0582-4BD7-8E39-42B27ABB3B5E}" presName="dstNode" presStyleLbl="node1" presStyleIdx="0" presStyleCnt="5"/>
      <dgm:spPr/>
    </dgm:pt>
    <dgm:pt modelId="{6AB6D1FD-15B4-4D6B-BA8E-4ED405F199C4}" type="pres">
      <dgm:prSet presAssocID="{F237ECA8-B691-4691-9AB2-71CB1AF96AE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21B49-2D74-4320-A6D5-E212CD621EDE}" type="pres">
      <dgm:prSet presAssocID="{F237ECA8-B691-4691-9AB2-71CB1AF96AEA}" presName="accent_1" presStyleCnt="0"/>
      <dgm:spPr/>
    </dgm:pt>
    <dgm:pt modelId="{0D985F87-A755-4299-B9C9-BB6F0FFA6135}" type="pres">
      <dgm:prSet presAssocID="{F237ECA8-B691-4691-9AB2-71CB1AF96AEA}" presName="accentRepeatNode" presStyleLbl="solidFgAcc1" presStyleIdx="0" presStyleCnt="5"/>
      <dgm:spPr>
        <a:ln w="38100">
          <a:solidFill>
            <a:srgbClr val="002060">
              <a:alpha val="90000"/>
            </a:srgbClr>
          </a:solidFill>
        </a:ln>
      </dgm:spPr>
    </dgm:pt>
    <dgm:pt modelId="{8CCD58D1-912C-4D28-BB6A-AD5BCEA349C0}" type="pres">
      <dgm:prSet presAssocID="{C4817676-2125-46B4-8DFE-021B09E3D5F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464B-14BF-4017-B1CC-285BBA38943D}" type="pres">
      <dgm:prSet presAssocID="{C4817676-2125-46B4-8DFE-021B09E3D5FA}" presName="accent_2" presStyleCnt="0"/>
      <dgm:spPr/>
    </dgm:pt>
    <dgm:pt modelId="{64856598-1591-4BFE-B6DF-2AACA648F9B3}" type="pres">
      <dgm:prSet presAssocID="{C4817676-2125-46B4-8DFE-021B09E3D5FA}" presName="accentRepeatNode" presStyleLbl="solidFgAcc1" presStyleIdx="1" presStyleCnt="5"/>
      <dgm:spPr>
        <a:ln w="38100">
          <a:solidFill>
            <a:srgbClr val="002060">
              <a:alpha val="90000"/>
            </a:srgbClr>
          </a:solidFill>
        </a:ln>
      </dgm:spPr>
    </dgm:pt>
    <dgm:pt modelId="{C8007826-D3D5-429C-92BD-A9EB8593A889}" type="pres">
      <dgm:prSet presAssocID="{D4E58D20-A6A9-4BBC-B446-C025D86C373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8C926-5E18-48B1-A6B9-918136EE48F2}" type="pres">
      <dgm:prSet presAssocID="{D4E58D20-A6A9-4BBC-B446-C025D86C3737}" presName="accent_3" presStyleCnt="0"/>
      <dgm:spPr/>
    </dgm:pt>
    <dgm:pt modelId="{225EB898-8111-4CC0-A0E8-7669C4D17195}" type="pres">
      <dgm:prSet presAssocID="{D4E58D20-A6A9-4BBC-B446-C025D86C3737}" presName="accentRepeatNode" presStyleLbl="solidFgAcc1" presStyleIdx="2" presStyleCnt="5"/>
      <dgm:spPr>
        <a:ln w="38100">
          <a:solidFill>
            <a:srgbClr val="002060">
              <a:alpha val="90000"/>
            </a:srgbClr>
          </a:solidFill>
        </a:ln>
      </dgm:spPr>
    </dgm:pt>
    <dgm:pt modelId="{E2AF6C32-D743-4AAB-873D-757847F644B2}" type="pres">
      <dgm:prSet presAssocID="{79CBE300-661E-4FB3-A828-ABCE6BD676C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16E4E-41A6-410B-A8B1-EC41EA174381}" type="pres">
      <dgm:prSet presAssocID="{79CBE300-661E-4FB3-A828-ABCE6BD676C9}" presName="accent_4" presStyleCnt="0"/>
      <dgm:spPr/>
    </dgm:pt>
    <dgm:pt modelId="{35253334-48EF-451E-B518-4386E55634A7}" type="pres">
      <dgm:prSet presAssocID="{79CBE300-661E-4FB3-A828-ABCE6BD676C9}" presName="accentRepeatNode" presStyleLbl="solidFgAcc1" presStyleIdx="3" presStyleCnt="5"/>
      <dgm:spPr>
        <a:ln w="38100">
          <a:solidFill>
            <a:srgbClr val="002060">
              <a:alpha val="90000"/>
            </a:srgbClr>
          </a:solidFill>
        </a:ln>
      </dgm:spPr>
    </dgm:pt>
    <dgm:pt modelId="{910F2DBE-4EDA-4BAD-AB2D-EBA7D6DCE7EA}" type="pres">
      <dgm:prSet presAssocID="{5A196505-7F23-41A0-8FFA-2A83C47625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7AB9E-1844-4B0D-8821-333BA9AE4381}" type="pres">
      <dgm:prSet presAssocID="{5A196505-7F23-41A0-8FFA-2A83C47625E5}" presName="accent_5" presStyleCnt="0"/>
      <dgm:spPr/>
    </dgm:pt>
    <dgm:pt modelId="{B3798637-6E8A-4D98-B69A-E5956D8F4DB8}" type="pres">
      <dgm:prSet presAssocID="{5A196505-7F23-41A0-8FFA-2A83C47625E5}" presName="accentRepeatNode" presStyleLbl="solidFgAcc1" presStyleIdx="4" presStyleCnt="5"/>
      <dgm:spPr/>
    </dgm:pt>
  </dgm:ptLst>
  <dgm:cxnLst>
    <dgm:cxn modelId="{6C62753F-4F1E-4EFC-BC00-C42B62B05E42}" srcId="{6325AF7C-0582-4BD7-8E39-42B27ABB3B5E}" destId="{C4817676-2125-46B4-8DFE-021B09E3D5FA}" srcOrd="1" destOrd="0" parTransId="{7C88D066-4E7D-4F6D-A7EE-B5C86438A10D}" sibTransId="{43743EA0-D239-4068-A437-A5101BEC310F}"/>
    <dgm:cxn modelId="{3CFBB83E-A9C6-43B3-BD38-DC3B5AF8F918}" type="presOf" srcId="{C4817676-2125-46B4-8DFE-021B09E3D5FA}" destId="{8CCD58D1-912C-4D28-BB6A-AD5BCEA349C0}" srcOrd="0" destOrd="0" presId="urn:microsoft.com/office/officeart/2008/layout/VerticalCurvedList"/>
    <dgm:cxn modelId="{DB712200-2B72-435F-99A2-8E0D09D4F70B}" type="presOf" srcId="{79CBE300-661E-4FB3-A828-ABCE6BD676C9}" destId="{E2AF6C32-D743-4AAB-873D-757847F644B2}" srcOrd="0" destOrd="0" presId="urn:microsoft.com/office/officeart/2008/layout/VerticalCurvedList"/>
    <dgm:cxn modelId="{9D4FBCD1-C675-4B90-ABEB-6012B11AFC3E}" srcId="{6325AF7C-0582-4BD7-8E39-42B27ABB3B5E}" destId="{79CBE300-661E-4FB3-A828-ABCE6BD676C9}" srcOrd="3" destOrd="0" parTransId="{B123184E-38CE-4DB9-933C-B51CFC9B2F93}" sibTransId="{1F0E11CF-4ECC-429A-B6A2-13EA3C3ABBC5}"/>
    <dgm:cxn modelId="{5319FFE5-010D-457C-8FA2-06EBED5D5F2B}" srcId="{6325AF7C-0582-4BD7-8E39-42B27ABB3B5E}" destId="{5A196505-7F23-41A0-8FFA-2A83C47625E5}" srcOrd="4" destOrd="0" parTransId="{1249DC27-CB8D-4D63-945F-950BE76B0F1A}" sibTransId="{13CD15F9-E1F0-41F4-B74E-B1BE9CA55BCD}"/>
    <dgm:cxn modelId="{6F591015-537F-4612-8AAE-960EB357B8D8}" srcId="{6325AF7C-0582-4BD7-8E39-42B27ABB3B5E}" destId="{F237ECA8-B691-4691-9AB2-71CB1AF96AEA}" srcOrd="0" destOrd="0" parTransId="{8AEC1E6D-AA5D-4856-94C8-9F2515D84F18}" sibTransId="{8F279942-DCF2-4488-9D80-6A1F14E9BDFA}"/>
    <dgm:cxn modelId="{967F0927-0FEE-467D-95DF-FF4C862DDFB6}" type="presOf" srcId="{F237ECA8-B691-4691-9AB2-71CB1AF96AEA}" destId="{6AB6D1FD-15B4-4D6B-BA8E-4ED405F199C4}" srcOrd="0" destOrd="0" presId="urn:microsoft.com/office/officeart/2008/layout/VerticalCurvedList"/>
    <dgm:cxn modelId="{D7CB42F2-796C-4AA1-B647-52F9E17B11ED}" srcId="{6325AF7C-0582-4BD7-8E39-42B27ABB3B5E}" destId="{D4E58D20-A6A9-4BBC-B446-C025D86C3737}" srcOrd="2" destOrd="0" parTransId="{E7CC97E7-551B-442F-B48C-44DD817CC206}" sibTransId="{B44CFD16-7C70-4063-9F04-C55135140013}"/>
    <dgm:cxn modelId="{38C95938-8BD5-4020-8132-BE1116CF9AEA}" type="presOf" srcId="{6325AF7C-0582-4BD7-8E39-42B27ABB3B5E}" destId="{41BF6E95-32CA-4AE1-8776-E1311E1915A0}" srcOrd="0" destOrd="0" presId="urn:microsoft.com/office/officeart/2008/layout/VerticalCurvedList"/>
    <dgm:cxn modelId="{EAF528BF-EB5F-44B9-9B9C-C514176D16A9}" type="presOf" srcId="{D4E58D20-A6A9-4BBC-B446-C025D86C3737}" destId="{C8007826-D3D5-429C-92BD-A9EB8593A889}" srcOrd="0" destOrd="0" presId="urn:microsoft.com/office/officeart/2008/layout/VerticalCurvedList"/>
    <dgm:cxn modelId="{0D6C3B29-310A-4DED-9246-9A56FCB56C86}" type="presOf" srcId="{5A196505-7F23-41A0-8FFA-2A83C47625E5}" destId="{910F2DBE-4EDA-4BAD-AB2D-EBA7D6DCE7EA}" srcOrd="0" destOrd="0" presId="urn:microsoft.com/office/officeart/2008/layout/VerticalCurvedList"/>
    <dgm:cxn modelId="{975D83EB-A914-413D-AF92-A427031A56DF}" type="presOf" srcId="{8F279942-DCF2-4488-9D80-6A1F14E9BDFA}" destId="{5FF45A47-3F4A-4A74-B9B4-BCA7F4CFBBBF}" srcOrd="0" destOrd="0" presId="urn:microsoft.com/office/officeart/2008/layout/VerticalCurvedList"/>
    <dgm:cxn modelId="{78F600FA-249A-41D3-B4FB-E2C0A4EEF74E}" type="presParOf" srcId="{41BF6E95-32CA-4AE1-8776-E1311E1915A0}" destId="{E090782C-79EE-4F9B-8625-176730FEC9DA}" srcOrd="0" destOrd="0" presId="urn:microsoft.com/office/officeart/2008/layout/VerticalCurvedList"/>
    <dgm:cxn modelId="{AE52F980-8931-4C9D-8EA3-47C5CF26D727}" type="presParOf" srcId="{E090782C-79EE-4F9B-8625-176730FEC9DA}" destId="{EE739856-4BA7-4542-B30A-A4ADB28E5AA9}" srcOrd="0" destOrd="0" presId="urn:microsoft.com/office/officeart/2008/layout/VerticalCurvedList"/>
    <dgm:cxn modelId="{B5428EA5-992C-43F0-9430-388C341C0AF5}" type="presParOf" srcId="{EE739856-4BA7-4542-B30A-A4ADB28E5AA9}" destId="{27870390-3C86-4952-B2BD-0B06E2A13073}" srcOrd="0" destOrd="0" presId="urn:microsoft.com/office/officeart/2008/layout/VerticalCurvedList"/>
    <dgm:cxn modelId="{F340C110-6DD3-4826-BCB1-FAA4B85691FA}" type="presParOf" srcId="{EE739856-4BA7-4542-B30A-A4ADB28E5AA9}" destId="{5FF45A47-3F4A-4A74-B9B4-BCA7F4CFBBBF}" srcOrd="1" destOrd="0" presId="urn:microsoft.com/office/officeart/2008/layout/VerticalCurvedList"/>
    <dgm:cxn modelId="{E805A2B6-CCD0-4DAD-B1FE-352F6A6D888B}" type="presParOf" srcId="{EE739856-4BA7-4542-B30A-A4ADB28E5AA9}" destId="{DD770519-0895-42BC-A2C5-33C8DF64ACF8}" srcOrd="2" destOrd="0" presId="urn:microsoft.com/office/officeart/2008/layout/VerticalCurvedList"/>
    <dgm:cxn modelId="{C7B76005-8619-4AA2-969F-CA7FD4712CAE}" type="presParOf" srcId="{EE739856-4BA7-4542-B30A-A4ADB28E5AA9}" destId="{EBBD49A6-6307-49BF-8A09-2936BF89788C}" srcOrd="3" destOrd="0" presId="urn:microsoft.com/office/officeart/2008/layout/VerticalCurvedList"/>
    <dgm:cxn modelId="{CDFA655B-64CE-42D4-8F2B-9013FE8BDF53}" type="presParOf" srcId="{E090782C-79EE-4F9B-8625-176730FEC9DA}" destId="{6AB6D1FD-15B4-4D6B-BA8E-4ED405F199C4}" srcOrd="1" destOrd="0" presId="urn:microsoft.com/office/officeart/2008/layout/VerticalCurvedList"/>
    <dgm:cxn modelId="{975FC298-2911-4CEC-9FEE-CBE49A4EB4E8}" type="presParOf" srcId="{E090782C-79EE-4F9B-8625-176730FEC9DA}" destId="{3A421B49-2D74-4320-A6D5-E212CD621EDE}" srcOrd="2" destOrd="0" presId="urn:microsoft.com/office/officeart/2008/layout/VerticalCurvedList"/>
    <dgm:cxn modelId="{159C8A62-B50F-47D9-B820-66E22A6C929A}" type="presParOf" srcId="{3A421B49-2D74-4320-A6D5-E212CD621EDE}" destId="{0D985F87-A755-4299-B9C9-BB6F0FFA6135}" srcOrd="0" destOrd="0" presId="urn:microsoft.com/office/officeart/2008/layout/VerticalCurvedList"/>
    <dgm:cxn modelId="{B31F700A-C413-4163-9121-27A5A9245457}" type="presParOf" srcId="{E090782C-79EE-4F9B-8625-176730FEC9DA}" destId="{8CCD58D1-912C-4D28-BB6A-AD5BCEA349C0}" srcOrd="3" destOrd="0" presId="urn:microsoft.com/office/officeart/2008/layout/VerticalCurvedList"/>
    <dgm:cxn modelId="{B676F6AF-14EF-4B67-A2D5-62B70AA47820}" type="presParOf" srcId="{E090782C-79EE-4F9B-8625-176730FEC9DA}" destId="{66BB464B-14BF-4017-B1CC-285BBA38943D}" srcOrd="4" destOrd="0" presId="urn:microsoft.com/office/officeart/2008/layout/VerticalCurvedList"/>
    <dgm:cxn modelId="{B528E2CE-3A9F-4E43-BD16-A1C607701950}" type="presParOf" srcId="{66BB464B-14BF-4017-B1CC-285BBA38943D}" destId="{64856598-1591-4BFE-B6DF-2AACA648F9B3}" srcOrd="0" destOrd="0" presId="urn:microsoft.com/office/officeart/2008/layout/VerticalCurvedList"/>
    <dgm:cxn modelId="{975D54C2-1769-45B2-94BF-1C4CD6FDEE7F}" type="presParOf" srcId="{E090782C-79EE-4F9B-8625-176730FEC9DA}" destId="{C8007826-D3D5-429C-92BD-A9EB8593A889}" srcOrd="5" destOrd="0" presId="urn:microsoft.com/office/officeart/2008/layout/VerticalCurvedList"/>
    <dgm:cxn modelId="{5F6B72D1-2EC6-4BAA-9D23-AC5DE9870B8D}" type="presParOf" srcId="{E090782C-79EE-4F9B-8625-176730FEC9DA}" destId="{0168C926-5E18-48B1-A6B9-918136EE48F2}" srcOrd="6" destOrd="0" presId="urn:microsoft.com/office/officeart/2008/layout/VerticalCurvedList"/>
    <dgm:cxn modelId="{DC402DCD-C2BF-4451-B55C-E6FBD8B7F381}" type="presParOf" srcId="{0168C926-5E18-48B1-A6B9-918136EE48F2}" destId="{225EB898-8111-4CC0-A0E8-7669C4D17195}" srcOrd="0" destOrd="0" presId="urn:microsoft.com/office/officeart/2008/layout/VerticalCurvedList"/>
    <dgm:cxn modelId="{9F8735D6-4BC9-4CB3-A294-1BE920098D03}" type="presParOf" srcId="{E090782C-79EE-4F9B-8625-176730FEC9DA}" destId="{E2AF6C32-D743-4AAB-873D-757847F644B2}" srcOrd="7" destOrd="0" presId="urn:microsoft.com/office/officeart/2008/layout/VerticalCurvedList"/>
    <dgm:cxn modelId="{177D791F-977F-4F08-8DEF-CB74D213A10F}" type="presParOf" srcId="{E090782C-79EE-4F9B-8625-176730FEC9DA}" destId="{AEA16E4E-41A6-410B-A8B1-EC41EA174381}" srcOrd="8" destOrd="0" presId="urn:microsoft.com/office/officeart/2008/layout/VerticalCurvedList"/>
    <dgm:cxn modelId="{3D33B599-466F-482C-B044-5DC848400999}" type="presParOf" srcId="{AEA16E4E-41A6-410B-A8B1-EC41EA174381}" destId="{35253334-48EF-451E-B518-4386E55634A7}" srcOrd="0" destOrd="0" presId="urn:microsoft.com/office/officeart/2008/layout/VerticalCurvedList"/>
    <dgm:cxn modelId="{D6F03711-3F4A-4176-9402-6DF892FCC6EB}" type="presParOf" srcId="{E090782C-79EE-4F9B-8625-176730FEC9DA}" destId="{910F2DBE-4EDA-4BAD-AB2D-EBA7D6DCE7EA}" srcOrd="9" destOrd="0" presId="urn:microsoft.com/office/officeart/2008/layout/VerticalCurvedList"/>
    <dgm:cxn modelId="{A763BADB-24CE-4B36-95A7-D1CC785B670C}" type="presParOf" srcId="{E090782C-79EE-4F9B-8625-176730FEC9DA}" destId="{7397AB9E-1844-4B0D-8821-333BA9AE4381}" srcOrd="10" destOrd="0" presId="urn:microsoft.com/office/officeart/2008/layout/VerticalCurvedList"/>
    <dgm:cxn modelId="{62E49DA6-FFFD-4EE5-8F94-F58BD7CAC855}" type="presParOf" srcId="{7397AB9E-1844-4B0D-8821-333BA9AE4381}" destId="{B3798637-6E8A-4D98-B69A-E5956D8F4D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E69CA-F310-48B9-9744-6FA2ABBF67E7}">
      <dsp:nvSpPr>
        <dsp:cNvPr id="0" name=""/>
        <dsp:cNvSpPr/>
      </dsp:nvSpPr>
      <dsp:spPr>
        <a:xfrm rot="10800000">
          <a:off x="2451492" y="1412"/>
          <a:ext cx="8238378" cy="15056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4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Módulo de gestión del Inventario de Programas de Información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Fecha de liberación 11 de agosto</a:t>
          </a:r>
        </a:p>
      </dsp:txBody>
      <dsp:txXfrm rot="10800000">
        <a:off x="2827904" y="1412"/>
        <a:ext cx="7861966" cy="1505649"/>
      </dsp:txXfrm>
    </dsp:sp>
    <dsp:sp modelId="{0D2233FA-E7DC-4831-8BF2-AE885FF3DB09}">
      <dsp:nvSpPr>
        <dsp:cNvPr id="0" name=""/>
        <dsp:cNvSpPr/>
      </dsp:nvSpPr>
      <dsp:spPr>
        <a:xfrm>
          <a:off x="1698668" y="1412"/>
          <a:ext cx="1505649" cy="15056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DB3DA-F142-4E5E-818E-BB23E6EB4DCC}">
      <dsp:nvSpPr>
        <dsp:cNvPr id="0" name=""/>
        <dsp:cNvSpPr/>
      </dsp:nvSpPr>
      <dsp:spPr>
        <a:xfrm rot="10800000">
          <a:off x="2451492" y="1956508"/>
          <a:ext cx="8238378" cy="15056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4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Capacitación al personal de la Dirección de Informática de la DGIAI para reforzar </a:t>
          </a:r>
          <a:r>
            <a:rPr lang="es-MX" sz="2400" b="1" kern="1200" dirty="0" smtClean="0"/>
            <a:t>el equipo </a:t>
          </a:r>
          <a:r>
            <a:rPr lang="es-MX" sz="2400" b="1" kern="1200" dirty="0"/>
            <a:t>de desarrollo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Concluirá el 13 de agosto</a:t>
          </a:r>
        </a:p>
      </dsp:txBody>
      <dsp:txXfrm rot="10800000">
        <a:off x="2827904" y="1956508"/>
        <a:ext cx="7861966" cy="1505649"/>
      </dsp:txXfrm>
    </dsp:sp>
    <dsp:sp modelId="{FFB8F56A-D69D-42BF-97FD-1BDC4EDB18EE}">
      <dsp:nvSpPr>
        <dsp:cNvPr id="0" name=""/>
        <dsp:cNvSpPr/>
      </dsp:nvSpPr>
      <dsp:spPr>
        <a:xfrm>
          <a:off x="1698668" y="1956508"/>
          <a:ext cx="1505649" cy="150564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BFA33-14BB-4A71-88DE-EAA69ADD3295}">
      <dsp:nvSpPr>
        <dsp:cNvPr id="0" name=""/>
        <dsp:cNvSpPr/>
      </dsp:nvSpPr>
      <dsp:spPr>
        <a:xfrm rot="10800000">
          <a:off x="2451492" y="3911605"/>
          <a:ext cx="8238378" cy="15056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4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Presentación de las funcionalidades que se liberarán en noviembre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Informe en la tercera sesión 2021 del </a:t>
          </a:r>
          <a:r>
            <a:rPr lang="es-MX" sz="2400" kern="1200" dirty="0" err="1"/>
            <a:t>CoAC</a:t>
          </a:r>
          <a:endParaRPr lang="es-MX" sz="2400" kern="1200" dirty="0"/>
        </a:p>
      </dsp:txBody>
      <dsp:txXfrm rot="10800000">
        <a:off x="2827904" y="3911605"/>
        <a:ext cx="7861966" cy="1505649"/>
      </dsp:txXfrm>
    </dsp:sp>
    <dsp:sp modelId="{696D3514-ACBF-44E3-97B5-E0FF3AB9AE68}">
      <dsp:nvSpPr>
        <dsp:cNvPr id="0" name=""/>
        <dsp:cNvSpPr/>
      </dsp:nvSpPr>
      <dsp:spPr>
        <a:xfrm>
          <a:off x="1698668" y="3911605"/>
          <a:ext cx="1505649" cy="150564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45A47-3F4A-4A74-B9B4-BCA7F4CFBBB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6D1FD-15B4-4D6B-BA8E-4ED405F199C4}">
      <dsp:nvSpPr>
        <dsp:cNvPr id="0" name=""/>
        <dsp:cNvSpPr/>
      </dsp:nvSpPr>
      <dsp:spPr>
        <a:xfrm>
          <a:off x="509717" y="338558"/>
          <a:ext cx="9871464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Inicio del desarrollo para la implementación de </a:t>
          </a:r>
          <a:r>
            <a:rPr lang="es-MX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plantillas </a:t>
          </a: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de registro de evidencias</a:t>
          </a:r>
        </a:p>
      </dsp:txBody>
      <dsp:txXfrm>
        <a:off x="509717" y="338558"/>
        <a:ext cx="9871464" cy="677550"/>
      </dsp:txXfrm>
    </dsp:sp>
    <dsp:sp modelId="{0D985F87-A755-4299-B9C9-BB6F0FFA613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D58D1-912C-4D28-BB6A-AD5BCEA349C0}">
      <dsp:nvSpPr>
        <dsp:cNvPr id="0" name=""/>
        <dsp:cNvSpPr/>
      </dsp:nvSpPr>
      <dsp:spPr>
        <a:xfrm>
          <a:off x="995230" y="1354558"/>
          <a:ext cx="9385951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Reportes para </a:t>
          </a:r>
          <a:r>
            <a:rPr lang="es-MX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apoyo a </a:t>
          </a: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la gestión</a:t>
          </a:r>
        </a:p>
      </dsp:txBody>
      <dsp:txXfrm>
        <a:off x="995230" y="1354558"/>
        <a:ext cx="9385951" cy="677550"/>
      </dsp:txXfrm>
    </dsp:sp>
    <dsp:sp modelId="{64856598-1591-4BFE-B6DF-2AACA648F9B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07826-D3D5-429C-92BD-A9EB8593A889}">
      <dsp:nvSpPr>
        <dsp:cNvPr id="0" name=""/>
        <dsp:cNvSpPr/>
      </dsp:nvSpPr>
      <dsp:spPr>
        <a:xfrm>
          <a:off x="1144243" y="2370558"/>
          <a:ext cx="9236938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Administración de roles y perfiles para la consulta y evaluación de evidencias</a:t>
          </a:r>
        </a:p>
      </dsp:txBody>
      <dsp:txXfrm>
        <a:off x="1144243" y="2370558"/>
        <a:ext cx="9236938" cy="677550"/>
      </dsp:txXfrm>
    </dsp:sp>
    <dsp:sp modelId="{225EB898-8111-4CC0-A0E8-7669C4D17195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F6C32-D743-4AAB-873D-757847F644B2}">
      <dsp:nvSpPr>
        <dsp:cNvPr id="0" name=""/>
        <dsp:cNvSpPr/>
      </dsp:nvSpPr>
      <dsp:spPr>
        <a:xfrm>
          <a:off x="995230" y="3386558"/>
          <a:ext cx="9385951" cy="677550"/>
        </a:xfrm>
        <a:prstGeom prst="rect">
          <a:avLst/>
        </a:prstGeom>
        <a:solidFill>
          <a:schemeClr val="accent5">
            <a:lumMod val="75000"/>
            <a:alpha val="6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Reutilización de evidencias que mantengan su vigencia entre ciclos</a:t>
          </a:r>
        </a:p>
      </dsp:txBody>
      <dsp:txXfrm>
        <a:off x="995230" y="3386558"/>
        <a:ext cx="9385951" cy="677550"/>
      </dsp:txXfrm>
    </dsp:sp>
    <dsp:sp modelId="{35253334-48EF-451E-B518-4386E55634A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F2DBE-4EDA-4BAD-AB2D-EBA7D6DCE7EA}">
      <dsp:nvSpPr>
        <dsp:cNvPr id="0" name=""/>
        <dsp:cNvSpPr/>
      </dsp:nvSpPr>
      <dsp:spPr>
        <a:xfrm>
          <a:off x="509717" y="4402558"/>
          <a:ext cx="9871464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kern="1200" dirty="0">
              <a:latin typeface="Arial" panose="020B0604020202020204" pitchFamily="34" charset="0"/>
              <a:cs typeface="Arial" panose="020B0604020202020204" pitchFamily="34" charset="0"/>
            </a:rPr>
            <a:t>Calendarización de </a:t>
          </a:r>
          <a:r>
            <a:rPr lang="es-MX" sz="2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ciclos</a:t>
          </a:r>
          <a:r>
            <a:rPr lang="es-MX" sz="2200" b="0" i="0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s-MX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17" y="4402558"/>
        <a:ext cx="9871464" cy="677550"/>
      </dsp:txXfrm>
    </dsp:sp>
    <dsp:sp modelId="{B3798637-6E8A-4D98-B69A-E5956D8F4DB8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MX" sz="1200" dirty="0">
                <a:solidFill>
                  <a:srgbClr val="002060"/>
                </a:solidFill>
              </a:rPr>
              <a:t>La implementación de esta funcionalidad no afecta la interacción con los usuarios del sistema, por lo que se decidió lanzarla después de la publicación de la versión 1.8.</a:t>
            </a:r>
            <a:r>
              <a:rPr lang="es-MX" dirty="0">
                <a:solidFill>
                  <a:srgbClr val="002060"/>
                </a:solidFill>
              </a:rPr>
              <a:t> </a:t>
            </a:r>
            <a:endParaRPr lang="es-ES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>
              <a:solidFill>
                <a:srgbClr val="002060"/>
              </a:solidFill>
              <a:cs typeface="Calibri"/>
            </a:endParaRPr>
          </a:p>
          <a:p>
            <a:endParaRPr lang="es-MX" dirty="0">
              <a:solidFill>
                <a:srgbClr val="002060"/>
              </a:solidFill>
              <a:cs typeface="Calibri"/>
            </a:endParaRPr>
          </a:p>
          <a:p>
            <a:endParaRPr lang="es-MX">
              <a:cs typeface="Calibri" panose="020F050202020403020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31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xmlns="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xmlns="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xmlns="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xmlns="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xmlns="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fotografí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3746C792-4334-454A-A97C-07BC572A0069}"/>
              </a:ext>
            </a:extLst>
          </p:cNvPr>
          <p:cNvGrpSpPr/>
          <p:nvPr userDrawn="1"/>
        </p:nvGrpSpPr>
        <p:grpSpPr>
          <a:xfrm>
            <a:off x="4804611" y="0"/>
            <a:ext cx="7387389" cy="6858000"/>
            <a:chOff x="4804611" y="0"/>
            <a:chExt cx="7387389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E174B2FC-808B-744E-8159-C7CEA98B2A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04611" y="0"/>
              <a:ext cx="7387389" cy="6858000"/>
            </a:xfrm>
            <a:prstGeom prst="rect">
              <a:avLst/>
            </a:prstGeom>
          </p:spPr>
        </p:pic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xmlns="" id="{B52DC50A-408B-7245-9540-A0FD537B7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122EFA1-D65D-0E45-B806-064A7786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4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fotografí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D3E7B82-B6DF-EB4D-AFDF-6C29FEC84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5" y="1208944"/>
            <a:ext cx="4548738" cy="4521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B6C4DEA6-FFE0-1542-91E7-208F4E9B4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xmlns="" id="{569565D9-8BBD-2746-9EBF-2E21A95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le: Hollow 17">
            <a:extLst>
              <a:ext uri="{FF2B5EF4-FFF2-40B4-BE49-F238E27FC236}">
                <a16:creationId xmlns:a16="http://schemas.microsoft.com/office/drawing/2014/main" xmlns="" id="{447CE047-E90E-B348-A1FC-1FEB8B447921}"/>
              </a:ext>
            </a:extLst>
          </p:cNvPr>
          <p:cNvSpPr/>
          <p:nvPr userDrawn="1"/>
        </p:nvSpPr>
        <p:spPr>
          <a:xfrm>
            <a:off x="695061" y="886590"/>
            <a:ext cx="5134247" cy="5134247"/>
          </a:xfrm>
          <a:prstGeom prst="donut">
            <a:avLst>
              <a:gd name="adj" fmla="val 3999"/>
            </a:avLst>
          </a:prstGeom>
          <a:gradFill>
            <a:gsLst>
              <a:gs pos="1000">
                <a:srgbClr val="1277C6"/>
              </a:gs>
              <a:gs pos="74000">
                <a:srgbClr val="1BA3E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1707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xmlns="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xmlns="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xmlns="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xmlns="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xmlns="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xmlns="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19/05/2021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87" r:id="rId9"/>
    <p:sldLayoutId id="2147483686" r:id="rId10"/>
    <p:sldLayoutId id="2147483659" r:id="rId11"/>
    <p:sldLayoutId id="2147483690" r:id="rId12"/>
    <p:sldLayoutId id="2147483691" r:id="rId13"/>
    <p:sldLayoutId id="2147483673" r:id="rId14"/>
    <p:sldLayoutId id="2147483685" r:id="rId15"/>
    <p:sldLayoutId id="2147483689" r:id="rId16"/>
    <p:sldLayoutId id="214748369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9428814" y="5601133"/>
            <a:ext cx="2248524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mayo de  2021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1152224" y="2035223"/>
            <a:ext cx="10138710" cy="5760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40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Nuevas funcionalidades incorporadas en la versión 1.8 de </a:t>
            </a:r>
            <a:r>
              <a:rPr lang="es-MX" altLang="ko-KR" sz="4000" b="1" dirty="0" err="1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PTracking</a:t>
            </a:r>
            <a:r>
              <a:rPr lang="es-MX" altLang="ko-KR" sz="40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 y </a:t>
            </a:r>
            <a:r>
              <a:rPr lang="es-MX" altLang="ko-KR" sz="4000" b="1" dirty="0" smtClean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siguientes acciones</a:t>
            </a:r>
            <a:endParaRPr lang="es-MX" altLang="ko-KR" sz="40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1152224" y="4485906"/>
            <a:ext cx="10525114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sesión 2021 del Comité de Aseguramiento de la Calidad </a:t>
            </a:r>
            <a:endParaRPr lang="ko-K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428814" y="5499202"/>
            <a:ext cx="2098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229A0858-4476-3E43-BA65-4B335DE93DD4}"/>
              </a:ext>
            </a:extLst>
          </p:cNvPr>
          <p:cNvCxnSpPr>
            <a:cxnSpLocks/>
          </p:cNvCxnSpPr>
          <p:nvPr/>
        </p:nvCxnSpPr>
        <p:spPr>
          <a:xfrm>
            <a:off x="9428814" y="5986463"/>
            <a:ext cx="2098622" cy="8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0CD1EE8-1A45-4151-AD1B-0755076AB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5" y="863498"/>
            <a:ext cx="2923083" cy="8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85CF665-F28A-4499-A6B8-0C806EF14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995" y="5302675"/>
            <a:ext cx="4256240" cy="69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4B1AB3-BA74-4065-A58B-08DBBF56A5A1}"/>
              </a:ext>
            </a:extLst>
          </p:cNvPr>
          <p:cNvSpPr/>
          <p:nvPr/>
        </p:nvSpPr>
        <p:spPr>
          <a:xfrm>
            <a:off x="488501" y="2130362"/>
            <a:ext cx="11133271" cy="3540726"/>
          </a:xfrm>
          <a:prstGeom prst="roundRect">
            <a:avLst>
              <a:gd name="adj" fmla="val 63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07C09E-AE27-4319-AF7C-F13894573959}"/>
              </a:ext>
            </a:extLst>
          </p:cNvPr>
          <p:cNvSpPr txBox="1"/>
          <p:nvPr/>
        </p:nvSpPr>
        <p:spPr>
          <a:xfrm>
            <a:off x="606108" y="2244049"/>
            <a:ext cx="10892996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000" dirty="0">
                <a:solidFill>
                  <a:srgbClr val="002060"/>
                </a:solidFill>
              </a:rPr>
              <a:t>Esta funcionalidad será habilitada en julio. Permitirá el intercambio de información entre </a:t>
            </a:r>
            <a:r>
              <a:rPr lang="es-MX" sz="3000" dirty="0" err="1">
                <a:solidFill>
                  <a:srgbClr val="002060"/>
                </a:solidFill>
              </a:rPr>
              <a:t>PTracking</a:t>
            </a:r>
            <a:r>
              <a:rPr lang="es-MX" sz="3000" dirty="0">
                <a:solidFill>
                  <a:srgbClr val="002060"/>
                </a:solidFill>
              </a:rPr>
              <a:t> y otros sistemas. Por ejemplo, la notificación de movimientos en el </a:t>
            </a:r>
            <a:r>
              <a:rPr lang="es-MX" sz="3000" dirty="0" smtClean="0">
                <a:solidFill>
                  <a:srgbClr val="002060"/>
                </a:solidFill>
              </a:rPr>
              <a:t>inventario de </a:t>
            </a:r>
            <a:r>
              <a:rPr lang="es-MX" sz="3000" dirty="0">
                <a:solidFill>
                  <a:srgbClr val="002060"/>
                </a:solidFill>
              </a:rPr>
              <a:t>programas, designaciones de responsables, carga de evidencias (</a:t>
            </a:r>
            <a:r>
              <a:rPr lang="es-MX" sz="3000" i="1" dirty="0" err="1">
                <a:solidFill>
                  <a:srgbClr val="002060"/>
                </a:solidFill>
              </a:rPr>
              <a:t>push</a:t>
            </a:r>
            <a:r>
              <a:rPr lang="es-MX" sz="3000" dirty="0">
                <a:solidFill>
                  <a:srgbClr val="002060"/>
                </a:solidFill>
              </a:rPr>
              <a:t>) y la consulta de metadatos.</a:t>
            </a:r>
          </a:p>
          <a:p>
            <a:pPr algn="just"/>
            <a:r>
              <a:rPr lang="es-MX" sz="3000" dirty="0">
                <a:solidFill>
                  <a:srgbClr val="002060"/>
                </a:solidFill>
                <a:cs typeface="Calibri"/>
              </a:rPr>
              <a:t>A su vez, los sistemas que requieran recibir o cargar información </a:t>
            </a:r>
            <a:r>
              <a:rPr lang="es-MX" sz="3000" dirty="0" smtClean="0">
                <a:solidFill>
                  <a:srgbClr val="002060"/>
                </a:solidFill>
                <a:cs typeface="Calibri"/>
              </a:rPr>
              <a:t>deberán </a:t>
            </a:r>
            <a:r>
              <a:rPr lang="es-MX" sz="3000" dirty="0">
                <a:solidFill>
                  <a:srgbClr val="002060"/>
                </a:solidFill>
                <a:cs typeface="Calibri"/>
              </a:rPr>
              <a:t>desarrollar las aplicaciones correspondientes.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2224BE9-301D-1244-B900-77278D484247}"/>
              </a:ext>
            </a:extLst>
          </p:cNvPr>
          <p:cNvSpPr txBox="1">
            <a:spLocks/>
          </p:cNvSpPr>
          <p:nvPr/>
        </p:nvSpPr>
        <p:spPr>
          <a:xfrm>
            <a:off x="606108" y="511812"/>
            <a:ext cx="65441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sobre interoperabilidad</a:t>
            </a:r>
            <a:endParaRPr lang="ko-KR" altLang="en-US" sz="32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5325" y="1696866"/>
            <a:ext cx="736600" cy="165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4B4618-569D-480D-BE53-83F9575C0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4" y="6166173"/>
            <a:ext cx="4256240" cy="691827"/>
          </a:xfrm>
          <a:prstGeom prst="rect">
            <a:avLst/>
          </a:prstGeom>
        </p:spPr>
      </p:pic>
      <p:pic>
        <p:nvPicPr>
          <p:cNvPr id="9" name="Picture 22" descr="Redes - Iconos gratis de formas">
            <a:extLst>
              <a:ext uri="{FF2B5EF4-FFF2-40B4-BE49-F238E27FC236}">
                <a16:creationId xmlns:a16="http://schemas.microsoft.com/office/drawing/2014/main" xmlns="" id="{EB4EFB59-2B13-4219-A418-94AA45FC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52" y="169966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FA43A230-FAB6-494C-8BE9-9B15ECEA2654}"/>
              </a:ext>
            </a:extLst>
          </p:cNvPr>
          <p:cNvSpPr txBox="1">
            <a:spLocks/>
          </p:cNvSpPr>
          <p:nvPr/>
        </p:nvSpPr>
        <p:spPr>
          <a:xfrm>
            <a:off x="203114" y="153587"/>
            <a:ext cx="11774027" cy="5760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 dirty="0">
                <a:solidFill>
                  <a:srgbClr val="002060"/>
                </a:solidFill>
                <a:latin typeface="Arial"/>
                <a:ea typeface="맑은 고딕"/>
                <a:cs typeface="Arial"/>
              </a:rPr>
              <a:t>Actividades siguientes en relación </a:t>
            </a:r>
            <a:r>
              <a:rPr lang="es-MX" altLang="ko-KR" sz="3200" b="1" dirty="0" smtClean="0">
                <a:solidFill>
                  <a:srgbClr val="002060"/>
                </a:solidFill>
                <a:latin typeface="Arial"/>
                <a:ea typeface="맑은 고딕"/>
                <a:cs typeface="Arial"/>
              </a:rPr>
              <a:t>al </a:t>
            </a:r>
            <a:r>
              <a:rPr lang="es-MX" altLang="ko-KR" sz="3200" b="1" dirty="0">
                <a:solidFill>
                  <a:srgbClr val="002060"/>
                </a:solidFill>
                <a:latin typeface="Arial"/>
                <a:ea typeface="맑은 고딕"/>
                <a:cs typeface="Arial"/>
              </a:rPr>
              <a:t>PTracking</a:t>
            </a:r>
            <a:endParaRPr lang="es-MX" altLang="ko-KR" sz="3200" b="1" dirty="0">
              <a:solidFill>
                <a:srgbClr val="002060"/>
              </a:solidFill>
              <a:latin typeface="Arial"/>
              <a:ea typeface="맑은 고딕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altLang="ko-KR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C6F93433-732F-5949-AF89-11A58A394F49}"/>
              </a:ext>
            </a:extLst>
          </p:cNvPr>
          <p:cNvSpPr txBox="1">
            <a:spLocks/>
          </p:cNvSpPr>
          <p:nvPr/>
        </p:nvSpPr>
        <p:spPr>
          <a:xfrm>
            <a:off x="-1" y="83395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32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911AFC36-B04E-45B7-BAF5-4F210C581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079307"/>
              </p:ext>
            </p:extLst>
          </p:nvPr>
        </p:nvGraphicFramePr>
        <p:xfrm>
          <a:off x="-1025995" y="1121989"/>
          <a:ext cx="123885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0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FA43A230-FAB6-494C-8BE9-9B15ECEA2654}"/>
              </a:ext>
            </a:extLst>
          </p:cNvPr>
          <p:cNvSpPr txBox="1">
            <a:spLocks/>
          </p:cNvSpPr>
          <p:nvPr/>
        </p:nvSpPr>
        <p:spPr>
          <a:xfrm>
            <a:off x="203114" y="153587"/>
            <a:ext cx="11774027" cy="5760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 dirty="0">
                <a:solidFill>
                  <a:srgbClr val="002060"/>
                </a:solidFill>
                <a:latin typeface="Arial"/>
                <a:ea typeface="맑은 고딕"/>
                <a:cs typeface="Arial"/>
              </a:rPr>
              <a:t>Líneas de trabajo para las siguientes versiones</a:t>
            </a:r>
            <a:endParaRPr lang="es-MX" altLang="ko-KR" sz="3200" b="1" dirty="0">
              <a:solidFill>
                <a:srgbClr val="002060"/>
              </a:solidFill>
              <a:latin typeface="Arial"/>
              <a:ea typeface="맑은 고딕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altLang="ko-KR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C6F93433-732F-5949-AF89-11A58A394F49}"/>
              </a:ext>
            </a:extLst>
          </p:cNvPr>
          <p:cNvSpPr txBox="1">
            <a:spLocks/>
          </p:cNvSpPr>
          <p:nvPr/>
        </p:nvSpPr>
        <p:spPr>
          <a:xfrm>
            <a:off x="-1" y="83395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32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0DA03D83-94C6-443E-8F90-6EB130796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891156"/>
              </p:ext>
            </p:extLst>
          </p:nvPr>
        </p:nvGraphicFramePr>
        <p:xfrm>
          <a:off x="929388" y="1146477"/>
          <a:ext cx="104577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73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7459655" y="1090124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ko-KR" alt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4183" y="1926010"/>
            <a:ext cx="736600" cy="1651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6D0DB7F7-B38D-42DA-A557-5941D32D1740}"/>
              </a:ext>
            </a:extLst>
          </p:cNvPr>
          <p:cNvSpPr txBox="1">
            <a:spLocks/>
          </p:cNvSpPr>
          <p:nvPr/>
        </p:nvSpPr>
        <p:spPr>
          <a:xfrm>
            <a:off x="567497" y="3218367"/>
            <a:ext cx="11294720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</a:t>
            </a:r>
            <a:r>
              <a:rPr lang="en-US" altLang="ko-K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altLang="ko-K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del </a:t>
            </a:r>
            <a:r>
              <a:rPr lang="en-US" altLang="ko-K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en-US" altLang="ko-K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Aseguramiento de la Calidad</a:t>
            </a:r>
          </a:p>
          <a:p>
            <a:pPr marL="0" indent="0" algn="ctr">
              <a:buNone/>
            </a:pPr>
            <a:endParaRPr lang="en-US" altLang="ko-K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mayo e </a:t>
            </a:r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ko-KR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15E69206-B325-DC49-AD64-B22D5272E145}"/>
              </a:ext>
            </a:extLst>
          </p:cNvPr>
          <p:cNvSpPr txBox="1">
            <a:spLocks/>
          </p:cNvSpPr>
          <p:nvPr/>
        </p:nvSpPr>
        <p:spPr>
          <a:xfrm>
            <a:off x="6314266" y="696539"/>
            <a:ext cx="47296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PTracking</a:t>
            </a:r>
            <a:endParaRPr lang="ko-KR" altLang="en-US" sz="40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1812C4F0-6CF3-4E49-9FBD-7B02D9F8C936}"/>
              </a:ext>
            </a:extLst>
          </p:cNvPr>
          <p:cNvSpPr txBox="1">
            <a:spLocks/>
          </p:cNvSpPr>
          <p:nvPr/>
        </p:nvSpPr>
        <p:spPr>
          <a:xfrm>
            <a:off x="7119898" y="1356608"/>
            <a:ext cx="392401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200" b="1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 1.8</a:t>
            </a:r>
            <a:endParaRPr lang="ko-KR" altLang="en-US" sz="3200" b="1" i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F4760A4-A3EA-164C-B1AC-30599692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28882" y="2232804"/>
            <a:ext cx="736600" cy="165100"/>
          </a:xfrm>
          <a:prstGeom prst="rect">
            <a:avLst/>
          </a:prstGeom>
        </p:spPr>
      </p:pic>
      <p:sp>
        <p:nvSpPr>
          <p:cNvPr id="31" name="TextBox 6">
            <a:extLst>
              <a:ext uri="{FF2B5EF4-FFF2-40B4-BE49-F238E27FC236}">
                <a16:creationId xmlns:a16="http://schemas.microsoft.com/office/drawing/2014/main" xmlns="" id="{DE98616F-0E77-6F4A-BF63-79A84E256096}"/>
              </a:ext>
            </a:extLst>
          </p:cNvPr>
          <p:cNvSpPr txBox="1"/>
          <p:nvPr/>
        </p:nvSpPr>
        <p:spPr>
          <a:xfrm>
            <a:off x="6428883" y="2898387"/>
            <a:ext cx="542833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b="1" dirty="0" err="1">
                <a:solidFill>
                  <a:srgbClr val="1D79C3"/>
                </a:solidFill>
                <a:latin typeface="Arial"/>
                <a:cs typeface="Arial"/>
              </a:rPr>
              <a:t>Versionamiento</a:t>
            </a: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 de evidencias </a:t>
            </a:r>
            <a:endParaRPr lang="es-MX" sz="2000" b="1" dirty="0">
              <a:solidFill>
                <a:srgbClr val="1D79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Consulta y descarga de evidencias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Categorías de evidencias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Administración de Metadatos: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A nivel de Programa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A nivel de Ciclo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>
                <a:solidFill>
                  <a:srgbClr val="1D79C3"/>
                </a:solidFill>
                <a:latin typeface="Arial"/>
                <a:cs typeface="Arial"/>
              </a:rPr>
              <a:t>Descarga de reportes 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Migración de evidencias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Componentes sobre interoperabilidad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EED4A0-3ACF-49A2-9C23-FDBAF3759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31" y="1244184"/>
            <a:ext cx="4447606" cy="4396656"/>
          </a:xfrm>
          <a:prstGeom prst="ellipse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A63846A9-ACF2-4DB9-9FA0-AAF48C5E129C}"/>
              </a:ext>
            </a:extLst>
          </p:cNvPr>
          <p:cNvSpPr txBox="1">
            <a:spLocks/>
          </p:cNvSpPr>
          <p:nvPr/>
        </p:nvSpPr>
        <p:spPr>
          <a:xfrm>
            <a:off x="2534092" y="5034084"/>
            <a:ext cx="127341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1.8</a:t>
            </a:r>
            <a:endParaRPr lang="ko-KR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59BAEB6-B4C9-405E-B64F-7BFB081E04F6}"/>
              </a:ext>
            </a:extLst>
          </p:cNvPr>
          <p:cNvSpPr txBox="1"/>
          <p:nvPr/>
        </p:nvSpPr>
        <p:spPr>
          <a:xfrm>
            <a:off x="7165482" y="2118408"/>
            <a:ext cx="502651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200" b="1">
                <a:solidFill>
                  <a:srgbClr val="1D79C3"/>
                </a:solidFill>
                <a:latin typeface="Arial"/>
                <a:cs typeface="Arial"/>
              </a:rPr>
              <a:t>Nuevas Funcionalidades:</a:t>
            </a:r>
          </a:p>
        </p:txBody>
      </p:sp>
    </p:spTree>
    <p:extLst>
      <p:ext uri="{BB962C8B-B14F-4D97-AF65-F5344CB8AC3E}">
        <p14:creationId xmlns:p14="http://schemas.microsoft.com/office/powerpoint/2010/main" val="9763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4B1AB3-BA74-4065-A58B-08DBBF56A5A1}"/>
              </a:ext>
            </a:extLst>
          </p:cNvPr>
          <p:cNvSpPr/>
          <p:nvPr/>
        </p:nvSpPr>
        <p:spPr>
          <a:xfrm>
            <a:off x="559057" y="2158584"/>
            <a:ext cx="11133271" cy="2640278"/>
          </a:xfrm>
          <a:prstGeom prst="roundRect">
            <a:avLst>
              <a:gd name="adj" fmla="val 63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07C09E-AE27-4319-AF7C-F13894573959}"/>
              </a:ext>
            </a:extLst>
          </p:cNvPr>
          <p:cNvSpPr txBox="1"/>
          <p:nvPr/>
        </p:nvSpPr>
        <p:spPr>
          <a:xfrm>
            <a:off x="695324" y="2466593"/>
            <a:ext cx="10667219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400" dirty="0">
                <a:solidFill>
                  <a:srgbClr val="002060"/>
                </a:solidFill>
              </a:rPr>
              <a:t>Permitirá a los Responsables de Fase actualizar y volver a cargar documentos de evidencias concluidas (manteniendo la anterior), establecer la causa del reemplazo y notificar a las partes involucradas. </a:t>
            </a:r>
            <a:endParaRPr lang="es-MX" sz="3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2224BE9-301D-1244-B900-77278D484247}"/>
              </a:ext>
            </a:extLst>
          </p:cNvPr>
          <p:cNvSpPr txBox="1">
            <a:spLocks/>
          </p:cNvSpPr>
          <p:nvPr/>
        </p:nvSpPr>
        <p:spPr>
          <a:xfrm>
            <a:off x="606108" y="511812"/>
            <a:ext cx="65441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Versionamiento de evidencias</a:t>
            </a:r>
            <a:endParaRPr lang="ko-KR" altLang="en-US" sz="32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325" y="1696866"/>
            <a:ext cx="736600" cy="165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4B4618-569D-480D-BE53-83F9575C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4" y="6166173"/>
            <a:ext cx="4256240" cy="6918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95234EE-EF92-487F-9DE8-C983638E83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7416" y="107054"/>
            <a:ext cx="1678524" cy="16885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049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4B1AB3-BA74-4065-A58B-08DBBF56A5A1}"/>
              </a:ext>
            </a:extLst>
          </p:cNvPr>
          <p:cNvSpPr/>
          <p:nvPr/>
        </p:nvSpPr>
        <p:spPr>
          <a:xfrm>
            <a:off x="559057" y="2158584"/>
            <a:ext cx="11133271" cy="2245167"/>
          </a:xfrm>
          <a:prstGeom prst="roundRect">
            <a:avLst>
              <a:gd name="adj" fmla="val 63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07C09E-AE27-4319-AF7C-F13894573959}"/>
              </a:ext>
            </a:extLst>
          </p:cNvPr>
          <p:cNvSpPr txBox="1"/>
          <p:nvPr/>
        </p:nvSpPr>
        <p:spPr>
          <a:xfrm>
            <a:off x="695324" y="2466593"/>
            <a:ext cx="10667219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400" dirty="0">
                <a:solidFill>
                  <a:srgbClr val="002060"/>
                </a:solidFill>
              </a:rPr>
              <a:t>Ahora todos los roles responsables (TUA, RP y RF) pueden consultar y descargar las evidencias de los ciclos de los procesos de producción que son de su competencia.</a:t>
            </a:r>
            <a:endParaRPr lang="es-MX" sz="3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2224BE9-301D-1244-B900-77278D484247}"/>
              </a:ext>
            </a:extLst>
          </p:cNvPr>
          <p:cNvSpPr txBox="1">
            <a:spLocks/>
          </p:cNvSpPr>
          <p:nvPr/>
        </p:nvSpPr>
        <p:spPr>
          <a:xfrm>
            <a:off x="606108" y="511812"/>
            <a:ext cx="720376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y descarga de </a:t>
            </a:r>
          </a:p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evidencias</a:t>
            </a:r>
            <a:endParaRPr lang="ko-KR" altLang="en-US" sz="32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325" y="1696866"/>
            <a:ext cx="736600" cy="165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4B4618-569D-480D-BE53-83F9575C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4" y="6166173"/>
            <a:ext cx="4256240" cy="6918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D219B05-E5DE-43B1-A0B4-5DF11E3321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7368" y="144384"/>
            <a:ext cx="1706834" cy="169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02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4B1AB3-BA74-4065-A58B-08DBBF56A5A1}"/>
              </a:ext>
            </a:extLst>
          </p:cNvPr>
          <p:cNvSpPr/>
          <p:nvPr/>
        </p:nvSpPr>
        <p:spPr>
          <a:xfrm>
            <a:off x="559057" y="2158584"/>
            <a:ext cx="11133271" cy="3120055"/>
          </a:xfrm>
          <a:prstGeom prst="roundRect">
            <a:avLst>
              <a:gd name="adj" fmla="val 63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07C09E-AE27-4319-AF7C-F13894573959}"/>
              </a:ext>
            </a:extLst>
          </p:cNvPr>
          <p:cNvSpPr txBox="1"/>
          <p:nvPr/>
        </p:nvSpPr>
        <p:spPr>
          <a:xfrm>
            <a:off x="591997" y="2292233"/>
            <a:ext cx="1078010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000" dirty="0">
                <a:solidFill>
                  <a:srgbClr val="002060"/>
                </a:solidFill>
              </a:rPr>
              <a:t>Esta funcionalidad les sirve a los Responsables de Fase de Programas de Información seleccionados, identificar la carga de evidencias según el estatus de los datos como se especifica en los Lineamientos de Cambios a la Información Divulgada en las Publicaciones Estadísticas y Geográficas del INEGI: Preliminares, Revisados, Definitivos,  Ajustados y Corregidos. 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2224BE9-301D-1244-B900-77278D484247}"/>
              </a:ext>
            </a:extLst>
          </p:cNvPr>
          <p:cNvSpPr txBox="1">
            <a:spLocks/>
          </p:cNvSpPr>
          <p:nvPr/>
        </p:nvSpPr>
        <p:spPr>
          <a:xfrm>
            <a:off x="628234" y="490416"/>
            <a:ext cx="65441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Categorías de evidencias</a:t>
            </a:r>
            <a:endParaRPr lang="ko-KR" altLang="en-US" sz="32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325" y="1696866"/>
            <a:ext cx="736600" cy="165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4B4618-569D-480D-BE53-83F9575C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4" y="6166173"/>
            <a:ext cx="4256240" cy="6918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813C01A-2171-4D8F-9EA9-70D7EDA1D0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0113" y="156762"/>
            <a:ext cx="1692000" cy="1705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8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4B1AB3-BA74-4065-A58B-08DBBF56A5A1}"/>
              </a:ext>
            </a:extLst>
          </p:cNvPr>
          <p:cNvSpPr/>
          <p:nvPr/>
        </p:nvSpPr>
        <p:spPr>
          <a:xfrm>
            <a:off x="695324" y="2158584"/>
            <a:ext cx="11133271" cy="2908388"/>
          </a:xfrm>
          <a:prstGeom prst="roundRect">
            <a:avLst>
              <a:gd name="adj" fmla="val 63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07C09E-AE27-4319-AF7C-F13894573959}"/>
              </a:ext>
            </a:extLst>
          </p:cNvPr>
          <p:cNvSpPr txBox="1"/>
          <p:nvPr/>
        </p:nvSpPr>
        <p:spPr>
          <a:xfrm>
            <a:off x="762390" y="2217541"/>
            <a:ext cx="10667219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400" dirty="0">
                <a:solidFill>
                  <a:srgbClr val="002060"/>
                </a:solidFill>
              </a:rPr>
              <a:t>La </a:t>
            </a:r>
            <a:r>
              <a:rPr lang="es-MX" sz="3400" dirty="0" smtClean="0">
                <a:solidFill>
                  <a:srgbClr val="002060"/>
                </a:solidFill>
              </a:rPr>
              <a:t>DGAII, </a:t>
            </a:r>
            <a:r>
              <a:rPr lang="es-MX" sz="3400" dirty="0">
                <a:solidFill>
                  <a:srgbClr val="002060"/>
                </a:solidFill>
              </a:rPr>
              <a:t>en su rol de administrador de </a:t>
            </a:r>
            <a:r>
              <a:rPr lang="es-MX" sz="3400" dirty="0" smtClean="0">
                <a:solidFill>
                  <a:srgbClr val="002060"/>
                </a:solidFill>
              </a:rPr>
              <a:t>datos, </a:t>
            </a:r>
            <a:r>
              <a:rPr lang="es-MX" sz="3400" dirty="0">
                <a:solidFill>
                  <a:srgbClr val="002060"/>
                </a:solidFill>
              </a:rPr>
              <a:t>podrá incorporar y actualizar los elementos descriptivos considerados en los Lineamientos </a:t>
            </a:r>
            <a:r>
              <a:rPr lang="es-MX" sz="3400" dirty="0" smtClean="0">
                <a:solidFill>
                  <a:srgbClr val="002060"/>
                </a:solidFill>
              </a:rPr>
              <a:t>para la Integración y </a:t>
            </a:r>
            <a:r>
              <a:rPr lang="es-MX" sz="3400" dirty="0">
                <a:solidFill>
                  <a:srgbClr val="002060"/>
                </a:solidFill>
              </a:rPr>
              <a:t>M</a:t>
            </a:r>
            <a:r>
              <a:rPr lang="es-MX" sz="3400" dirty="0" smtClean="0">
                <a:solidFill>
                  <a:srgbClr val="002060"/>
                </a:solidFill>
              </a:rPr>
              <a:t>antenimiento </a:t>
            </a:r>
            <a:r>
              <a:rPr lang="es-MX" sz="3400" dirty="0">
                <a:solidFill>
                  <a:srgbClr val="002060"/>
                </a:solidFill>
              </a:rPr>
              <a:t>del Inventario de Programas de </a:t>
            </a:r>
            <a:r>
              <a:rPr lang="es-MX" sz="3400" dirty="0" smtClean="0">
                <a:solidFill>
                  <a:srgbClr val="002060"/>
                </a:solidFill>
              </a:rPr>
              <a:t>Información.</a:t>
            </a:r>
            <a:r>
              <a:rPr lang="es-MX" sz="340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2224BE9-301D-1244-B900-77278D484247}"/>
              </a:ext>
            </a:extLst>
          </p:cNvPr>
          <p:cNvSpPr txBox="1">
            <a:spLocks/>
          </p:cNvSpPr>
          <p:nvPr/>
        </p:nvSpPr>
        <p:spPr>
          <a:xfrm>
            <a:off x="606108" y="511812"/>
            <a:ext cx="65441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Metadatos a nivel de Programa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325" y="1696866"/>
            <a:ext cx="736600" cy="165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4B4618-569D-480D-BE53-83F9575C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4" y="6166173"/>
            <a:ext cx="4256240" cy="691827"/>
          </a:xfrm>
          <a:prstGeom prst="rect">
            <a:avLst/>
          </a:prstGeom>
        </p:spPr>
      </p:pic>
      <p:pic>
        <p:nvPicPr>
          <p:cNvPr id="11" name="Picture 16" descr="Metadata Icon">
            <a:extLst>
              <a:ext uri="{FF2B5EF4-FFF2-40B4-BE49-F238E27FC236}">
                <a16:creationId xmlns:a16="http://schemas.microsoft.com/office/drawing/2014/main" xmlns="" id="{38BDBF16-83E0-4F9B-9674-B56F6FB45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51" t="28280" r="18345" b="10969"/>
          <a:stretch/>
        </p:blipFill>
        <p:spPr bwMode="auto">
          <a:xfrm>
            <a:off x="7530490" y="125629"/>
            <a:ext cx="1728388" cy="171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4B1AB3-BA74-4065-A58B-08DBBF56A5A1}"/>
              </a:ext>
            </a:extLst>
          </p:cNvPr>
          <p:cNvSpPr/>
          <p:nvPr/>
        </p:nvSpPr>
        <p:spPr>
          <a:xfrm>
            <a:off x="559057" y="2158584"/>
            <a:ext cx="11133271" cy="2541500"/>
          </a:xfrm>
          <a:prstGeom prst="roundRect">
            <a:avLst>
              <a:gd name="adj" fmla="val 63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07C09E-AE27-4319-AF7C-F13894573959}"/>
              </a:ext>
            </a:extLst>
          </p:cNvPr>
          <p:cNvSpPr txBox="1"/>
          <p:nvPr/>
        </p:nvSpPr>
        <p:spPr>
          <a:xfrm>
            <a:off x="695324" y="2466593"/>
            <a:ext cx="10667219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400" dirty="0">
                <a:solidFill>
                  <a:srgbClr val="002060"/>
                </a:solidFill>
              </a:rPr>
              <a:t>Los Responsables </a:t>
            </a:r>
            <a:r>
              <a:rPr lang="es-MX" sz="3400" dirty="0" smtClean="0">
                <a:solidFill>
                  <a:srgbClr val="002060"/>
                </a:solidFill>
              </a:rPr>
              <a:t>de </a:t>
            </a:r>
            <a:r>
              <a:rPr lang="es-MX" sz="3400" dirty="0">
                <a:solidFill>
                  <a:srgbClr val="002060"/>
                </a:solidFill>
              </a:rPr>
              <a:t>Proceso podrán crear ciclos de un mismo proceso de producción y diferenciarlos de acuerdo </a:t>
            </a:r>
            <a:r>
              <a:rPr lang="es-MX" sz="3400" dirty="0" smtClean="0">
                <a:solidFill>
                  <a:srgbClr val="002060"/>
                </a:solidFill>
              </a:rPr>
              <a:t>con </a:t>
            </a:r>
            <a:r>
              <a:rPr lang="es-MX" sz="3400" dirty="0">
                <a:solidFill>
                  <a:srgbClr val="002060"/>
                </a:solidFill>
              </a:rPr>
              <a:t>determinados elementos </a:t>
            </a:r>
            <a:r>
              <a:rPr lang="es-MX" sz="3400" dirty="0" smtClean="0">
                <a:solidFill>
                  <a:srgbClr val="002060"/>
                </a:solidFill>
              </a:rPr>
              <a:t>descriptivos, por </a:t>
            </a:r>
            <a:r>
              <a:rPr lang="es-MX" sz="3400" dirty="0">
                <a:solidFill>
                  <a:srgbClr val="002060"/>
                </a:solidFill>
              </a:rPr>
              <a:t>ejemplo: serie, año base, ciclo quinquenal, etc. 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2224BE9-301D-1244-B900-77278D484247}"/>
              </a:ext>
            </a:extLst>
          </p:cNvPr>
          <p:cNvSpPr txBox="1">
            <a:spLocks/>
          </p:cNvSpPr>
          <p:nvPr/>
        </p:nvSpPr>
        <p:spPr>
          <a:xfrm>
            <a:off x="606108" y="511812"/>
            <a:ext cx="65441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Metadatos a nivel de ciclo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325" y="1696866"/>
            <a:ext cx="736600" cy="165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4B4618-569D-480D-BE53-83F9575C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4" y="6166173"/>
            <a:ext cx="4256240" cy="6918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8CF888B-1CE5-4326-8D6A-98C66132AF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0164" y="169966"/>
            <a:ext cx="1685984" cy="169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92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4B1AB3-BA74-4065-A58B-08DBBF56A5A1}"/>
              </a:ext>
            </a:extLst>
          </p:cNvPr>
          <p:cNvSpPr/>
          <p:nvPr/>
        </p:nvSpPr>
        <p:spPr>
          <a:xfrm>
            <a:off x="559057" y="2158584"/>
            <a:ext cx="11133271" cy="3241730"/>
          </a:xfrm>
          <a:prstGeom prst="roundRect">
            <a:avLst>
              <a:gd name="adj" fmla="val 63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07C09E-AE27-4319-AF7C-F13894573959}"/>
              </a:ext>
            </a:extLst>
          </p:cNvPr>
          <p:cNvSpPr txBox="1"/>
          <p:nvPr/>
        </p:nvSpPr>
        <p:spPr>
          <a:xfrm>
            <a:off x="652192" y="2254926"/>
            <a:ext cx="1066721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200" dirty="0">
                <a:solidFill>
                  <a:srgbClr val="002060"/>
                </a:solidFill>
              </a:rPr>
              <a:t>Los TUA podrán descargar reportes sobre las designaciones de Responsables </a:t>
            </a:r>
            <a:r>
              <a:rPr lang="es-MX" sz="3200" dirty="0" smtClean="0">
                <a:solidFill>
                  <a:srgbClr val="002060"/>
                </a:solidFill>
              </a:rPr>
              <a:t>de </a:t>
            </a:r>
            <a:r>
              <a:rPr lang="es-MX" sz="3200" dirty="0">
                <a:solidFill>
                  <a:srgbClr val="002060"/>
                </a:solidFill>
              </a:rPr>
              <a:t>Proceso y </a:t>
            </a:r>
            <a:r>
              <a:rPr lang="es-MX" sz="3200" dirty="0" smtClean="0">
                <a:solidFill>
                  <a:srgbClr val="002060"/>
                </a:solidFill>
              </a:rPr>
              <a:t>Fase</a:t>
            </a:r>
            <a:r>
              <a:rPr lang="es-MX" sz="3200" dirty="0">
                <a:solidFill>
                  <a:srgbClr val="002060"/>
                </a:solidFill>
              </a:rPr>
              <a:t>, creación de ciclos, así como del registro y conclusión de evidencias. Por su </a:t>
            </a:r>
            <a:r>
              <a:rPr lang="es-MX" sz="3200" dirty="0" smtClean="0">
                <a:solidFill>
                  <a:srgbClr val="002060"/>
                </a:solidFill>
              </a:rPr>
              <a:t>parte, </a:t>
            </a:r>
            <a:r>
              <a:rPr lang="es-MX" sz="3200" dirty="0">
                <a:solidFill>
                  <a:srgbClr val="002060"/>
                </a:solidFill>
              </a:rPr>
              <a:t>la DGIAI contará con los insumos necesarios para elaborar reportes sobre ciclos concluidos de cada Programa de Información o proceso de producción.</a:t>
            </a:r>
            <a:endParaRPr lang="es-MX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2224BE9-301D-1244-B900-77278D484247}"/>
              </a:ext>
            </a:extLst>
          </p:cNvPr>
          <p:cNvSpPr txBox="1">
            <a:spLocks/>
          </p:cNvSpPr>
          <p:nvPr/>
        </p:nvSpPr>
        <p:spPr>
          <a:xfrm>
            <a:off x="606108" y="511812"/>
            <a:ext cx="6544199" cy="5760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Descarga de reportes</a:t>
            </a:r>
            <a:endParaRPr lang="ko-KR" altLang="en-US" sz="3200" b="1">
              <a:solidFill>
                <a:schemeClr val="accent5">
                  <a:lumMod val="50000"/>
                </a:schemeClr>
              </a:solidFill>
              <a:latin typeface="Arial"/>
              <a:ea typeface="맑은 고딕"/>
              <a:cs typeface="Arial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325" y="1696866"/>
            <a:ext cx="736600" cy="165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4B4618-569D-480D-BE53-83F9575C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4" y="6166173"/>
            <a:ext cx="4256240" cy="6918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7298FA8-21C4-4EE1-86F6-FF83A76166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0195" y="169966"/>
            <a:ext cx="1697895" cy="169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67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4B1AB3-BA74-4065-A58B-08DBBF56A5A1}"/>
              </a:ext>
            </a:extLst>
          </p:cNvPr>
          <p:cNvSpPr/>
          <p:nvPr/>
        </p:nvSpPr>
        <p:spPr>
          <a:xfrm>
            <a:off x="559057" y="2158584"/>
            <a:ext cx="11133271" cy="2287500"/>
          </a:xfrm>
          <a:prstGeom prst="roundRect">
            <a:avLst>
              <a:gd name="adj" fmla="val 63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07C09E-AE27-4319-AF7C-F13894573959}"/>
              </a:ext>
            </a:extLst>
          </p:cNvPr>
          <p:cNvSpPr txBox="1"/>
          <p:nvPr/>
        </p:nvSpPr>
        <p:spPr>
          <a:xfrm>
            <a:off x="695324" y="2198482"/>
            <a:ext cx="10667219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400" dirty="0">
                <a:solidFill>
                  <a:srgbClr val="002060"/>
                </a:solidFill>
              </a:rPr>
              <a:t>Permitirá al administrador de datos </a:t>
            </a:r>
            <a:r>
              <a:rPr lang="es-MX" sz="3400" i="1" dirty="0">
                <a:solidFill>
                  <a:srgbClr val="002060"/>
                </a:solidFill>
              </a:rPr>
              <a:t>migrar</a:t>
            </a:r>
            <a:r>
              <a:rPr lang="es-MX" sz="3400" dirty="0">
                <a:solidFill>
                  <a:srgbClr val="002060"/>
                </a:solidFill>
              </a:rPr>
              <a:t> las evidencias de un ciclo a otro, cuando sea </a:t>
            </a:r>
            <a:r>
              <a:rPr lang="es-MX" sz="3400" dirty="0" smtClean="0">
                <a:solidFill>
                  <a:srgbClr val="002060"/>
                </a:solidFill>
              </a:rPr>
              <a:t>necesario registrar un nuevo ciclo que sustituya al originalmente inscrito.</a:t>
            </a:r>
            <a:endParaRPr lang="es-MX" sz="3400" dirty="0">
              <a:solidFill>
                <a:srgbClr val="002060"/>
              </a:solidFill>
            </a:endParaRPr>
          </a:p>
          <a:p>
            <a:pPr algn="just"/>
            <a:endParaRPr lang="es-MX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2224BE9-301D-1244-B900-77278D484247}"/>
              </a:ext>
            </a:extLst>
          </p:cNvPr>
          <p:cNvSpPr txBox="1">
            <a:spLocks/>
          </p:cNvSpPr>
          <p:nvPr/>
        </p:nvSpPr>
        <p:spPr>
          <a:xfrm>
            <a:off x="606108" y="511812"/>
            <a:ext cx="65441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Migración de evidencias</a:t>
            </a:r>
            <a:endParaRPr lang="ko-KR" altLang="en-US" sz="32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325" y="1696866"/>
            <a:ext cx="736600" cy="165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4B4618-569D-480D-BE53-83F9575C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4" y="6166173"/>
            <a:ext cx="4256240" cy="691827"/>
          </a:xfrm>
          <a:prstGeom prst="rect">
            <a:avLst/>
          </a:prstGeom>
        </p:spPr>
      </p:pic>
      <p:pic>
        <p:nvPicPr>
          <p:cNvPr id="11" name="Picture 20" descr="Data Migration Icon Isolated On White Background Stock Vector -  Illustration of computer, migration: 133861819">
            <a:extLst>
              <a:ext uri="{FF2B5EF4-FFF2-40B4-BE49-F238E27FC236}">
                <a16:creationId xmlns:a16="http://schemas.microsoft.com/office/drawing/2014/main" xmlns="" id="{5BABE3C4-9109-46B9-8768-BAB8C5E8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21" y="145535"/>
            <a:ext cx="1692000" cy="169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9" ma:contentTypeDescription="Crear nuevo documento." ma:contentTypeScope="" ma:versionID="3e727cc6e824bf317f08c110fc1625d2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a40262a3df45f79258a94d8ed279ba8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1e82b-ca09-43ad-88a8-c1c64ce950e8">
      <UserInfo>
        <DisplayName>LUJAN SALAZAR JOSE DE JESUS</DisplayName>
        <AccountId>155</AccountId>
        <AccountType/>
      </UserInfo>
      <UserInfo>
        <DisplayName>VAZQUEZ FLORES DOMINGO</DisplayName>
        <AccountId>161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207199C-9C92-4747-B600-ECF9E4EF18A5}">
  <ds:schemaRefs>
    <ds:schemaRef ds:uri="2cf6ad0d-2af8-40e6-b30a-97e8352d3afd"/>
    <ds:schemaRef ds:uri="bcc1e82b-ca09-43ad-88a8-c1c64ce95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A0B5F-8681-41DD-8CC5-64A61167EA8C}">
  <ds:schemaRefs>
    <ds:schemaRef ds:uri="http://schemas.microsoft.com/office/2006/metadata/properties"/>
    <ds:schemaRef ds:uri="2cf6ad0d-2af8-40e6-b30a-97e8352d3af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cc1e82b-ca09-43ad-88a8-c1c64ce950e8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422</Words>
  <Application>Microsoft Office PowerPoint</Application>
  <PresentationFormat>Panorámica</PresentationFormat>
  <Paragraphs>56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Roboto 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CUELLAR RIO MANUEL</cp:lastModifiedBy>
  <cp:revision>236</cp:revision>
  <dcterms:created xsi:type="dcterms:W3CDTF">2021-01-12T20:57:55Z</dcterms:created>
  <dcterms:modified xsi:type="dcterms:W3CDTF">2021-05-20T01:36:39Z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