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14.jpg" ContentType="image/jpg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sldIdLst>
    <p:sldId id="944" r:id="rId5"/>
    <p:sldId id="945" r:id="rId6"/>
    <p:sldId id="946" r:id="rId7"/>
    <p:sldId id="953" r:id="rId8"/>
    <p:sldId id="271" r:id="rId9"/>
    <p:sldId id="948" r:id="rId10"/>
    <p:sldId id="949" r:id="rId11"/>
    <p:sldId id="950" r:id="rId12"/>
    <p:sldId id="951" r:id="rId1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9" userDrawn="1">
          <p15:clr>
            <a:srgbClr val="A4A3A4"/>
          </p15:clr>
        </p15:guide>
        <p15:guide id="2" pos="73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SCAREÑO DIAZ LAURA PATRICIA" initials="TDLP" lastIdx="1" clrIdx="0">
    <p:extLst>
      <p:ext uri="{19B8F6BF-5375-455C-9EA6-DF929625EA0E}">
        <p15:presenceInfo xmlns:p15="http://schemas.microsoft.com/office/powerpoint/2012/main" userId="S::laura.tiscareno@inegi.org.mx::87684098-139c-461f-b580-c93a013b61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59B"/>
    <a:srgbClr val="EEF3EA"/>
    <a:srgbClr val="E9ECF4"/>
    <a:srgbClr val="D0D7E8"/>
    <a:srgbClr val="1D79C3"/>
    <a:srgbClr val="1276C5"/>
    <a:srgbClr val="033A6A"/>
    <a:srgbClr val="1BA3E2"/>
    <a:srgbClr val="138BE7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 autoAdjust="0"/>
    <p:restoredTop sz="92209" autoAdjust="0"/>
  </p:normalViewPr>
  <p:slideViewPr>
    <p:cSldViewPr snapToGrid="0" snapToObjects="1">
      <p:cViewPr>
        <p:scale>
          <a:sx n="112" d="100"/>
          <a:sy n="112" d="100"/>
        </p:scale>
        <p:origin x="726" y="-156"/>
      </p:cViewPr>
      <p:guideLst>
        <p:guide orient="horz" pos="469"/>
        <p:guide pos="73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AAB19C-D140-460B-8DA7-281D83B41A4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4E6088A-760D-4F9E-AF1C-67F3396F47A3}">
      <dgm:prSet phldrT="[Texto]" custT="1"/>
      <dgm:spPr/>
      <dgm:t>
        <a:bodyPr/>
        <a:lstStyle/>
        <a:p>
          <a:r>
            <a:rPr lang="es-ES" sz="1600" dirty="0" smtClean="0"/>
            <a:t>0</a:t>
          </a:r>
          <a:endParaRPr lang="es-ES" sz="1600" dirty="0"/>
        </a:p>
      </dgm:t>
    </dgm:pt>
    <dgm:pt modelId="{BFE2C3C1-0A22-4073-8FFB-6B8D85FC53D4}" type="parTrans" cxnId="{29A1D220-6C8A-4EEA-9062-A7548DAB969E}">
      <dgm:prSet/>
      <dgm:spPr/>
      <dgm:t>
        <a:bodyPr/>
        <a:lstStyle/>
        <a:p>
          <a:endParaRPr lang="es-ES"/>
        </a:p>
      </dgm:t>
    </dgm:pt>
    <dgm:pt modelId="{D2EF12D3-2F72-451E-9807-2CDDC00517AC}" type="sibTrans" cxnId="{29A1D220-6C8A-4EEA-9062-A7548DAB969E}">
      <dgm:prSet/>
      <dgm:spPr/>
      <dgm:t>
        <a:bodyPr/>
        <a:lstStyle/>
        <a:p>
          <a:endParaRPr lang="es-ES"/>
        </a:p>
      </dgm:t>
    </dgm:pt>
    <dgm:pt modelId="{F9ACFD3F-B444-4BE2-9A15-0FC0DE16B5E5}">
      <dgm:prSet phldrT="[Texto]"/>
      <dgm:spPr/>
      <dgm:t>
        <a:bodyPr/>
        <a:lstStyle/>
        <a:p>
          <a:r>
            <a:rPr lang="es-ES" dirty="0" smtClean="0"/>
            <a:t>01. Entorno Leal e institucional                       0.2 Recursos                                  </a:t>
          </a:r>
          <a:endParaRPr lang="es-ES" dirty="0"/>
        </a:p>
      </dgm:t>
    </dgm:pt>
    <dgm:pt modelId="{29D9822C-D8C7-4FCA-AF6F-BC40249D93C2}" type="parTrans" cxnId="{501AF29B-F13D-4EBB-815E-F4F50DE590BD}">
      <dgm:prSet/>
      <dgm:spPr/>
      <dgm:t>
        <a:bodyPr/>
        <a:lstStyle/>
        <a:p>
          <a:endParaRPr lang="es-ES"/>
        </a:p>
      </dgm:t>
    </dgm:pt>
    <dgm:pt modelId="{D365C758-8F7F-4D3A-A05D-F942110159F8}" type="sibTrans" cxnId="{501AF29B-F13D-4EBB-815E-F4F50DE590BD}">
      <dgm:prSet/>
      <dgm:spPr/>
      <dgm:t>
        <a:bodyPr/>
        <a:lstStyle/>
        <a:p>
          <a:endParaRPr lang="es-ES"/>
        </a:p>
      </dgm:t>
    </dgm:pt>
    <dgm:pt modelId="{2A0E85B4-8146-4CC4-9B9D-6F0206795A77}">
      <dgm:prSet phldrT="[Texto]" custT="1"/>
      <dgm:spPr/>
      <dgm:t>
        <a:bodyPr/>
        <a:lstStyle/>
        <a:p>
          <a:r>
            <a:rPr lang="es-ES" sz="1600" dirty="0" smtClean="0"/>
            <a:t>1.</a:t>
          </a:r>
          <a:endParaRPr lang="es-ES" sz="1600" dirty="0"/>
        </a:p>
      </dgm:t>
    </dgm:pt>
    <dgm:pt modelId="{55F48D22-076C-4EC8-A229-EC3CABECF868}" type="parTrans" cxnId="{3062C34E-05AD-462D-9D55-3E03010FCD7D}">
      <dgm:prSet/>
      <dgm:spPr/>
      <dgm:t>
        <a:bodyPr/>
        <a:lstStyle/>
        <a:p>
          <a:endParaRPr lang="es-ES"/>
        </a:p>
      </dgm:t>
    </dgm:pt>
    <dgm:pt modelId="{FA4BE26E-F24D-4958-B7DD-C9FB1DAC5FED}" type="sibTrans" cxnId="{3062C34E-05AD-462D-9D55-3E03010FCD7D}">
      <dgm:prSet/>
      <dgm:spPr/>
      <dgm:t>
        <a:bodyPr/>
        <a:lstStyle/>
        <a:p>
          <a:endParaRPr lang="es-ES"/>
        </a:p>
      </dgm:t>
    </dgm:pt>
    <dgm:pt modelId="{589002DC-5E9B-432E-BA59-5E28780B90DD}">
      <dgm:prSet phldrT="[Texto]"/>
      <dgm:spPr/>
      <dgm:t>
        <a:bodyPr/>
        <a:lstStyle/>
        <a:p>
          <a:r>
            <a:rPr lang="es-MX" b="0" i="0" dirty="0" smtClean="0"/>
            <a:t>1.1 Integridad institucional                              1.2 Transparencia</a:t>
          </a:r>
          <a:endParaRPr lang="es-ES" dirty="0"/>
        </a:p>
      </dgm:t>
    </dgm:pt>
    <dgm:pt modelId="{9C434527-F189-4B80-ABF7-D6275D43ACEF}" type="parTrans" cxnId="{3DBA273C-829F-426D-B4F9-B40B679E966E}">
      <dgm:prSet/>
      <dgm:spPr/>
      <dgm:t>
        <a:bodyPr/>
        <a:lstStyle/>
        <a:p>
          <a:endParaRPr lang="es-ES"/>
        </a:p>
      </dgm:t>
    </dgm:pt>
    <dgm:pt modelId="{399EF7D6-A0CD-4FA6-B35E-A2D697DBE593}" type="sibTrans" cxnId="{3DBA273C-829F-426D-B4F9-B40B679E966E}">
      <dgm:prSet/>
      <dgm:spPr/>
      <dgm:t>
        <a:bodyPr/>
        <a:lstStyle/>
        <a:p>
          <a:endParaRPr lang="es-ES"/>
        </a:p>
      </dgm:t>
    </dgm:pt>
    <dgm:pt modelId="{AA7E7454-6635-4712-B3AD-A4C67CD8865C}">
      <dgm:prSet phldrT="[Texto]" custT="1"/>
      <dgm:spPr/>
      <dgm:t>
        <a:bodyPr/>
        <a:lstStyle/>
        <a:p>
          <a:endParaRPr lang="es-ES" sz="1600" dirty="0" smtClean="0"/>
        </a:p>
        <a:p>
          <a:endParaRPr lang="es-ES" sz="1600" dirty="0" smtClean="0"/>
        </a:p>
        <a:p>
          <a:endParaRPr lang="es-ES" sz="1600" dirty="0" smtClean="0"/>
        </a:p>
        <a:p>
          <a:endParaRPr lang="es-ES" sz="1600" dirty="0" smtClean="0"/>
        </a:p>
        <a:p>
          <a:endParaRPr lang="es-ES" sz="1600" dirty="0" smtClean="0"/>
        </a:p>
        <a:p>
          <a:endParaRPr lang="es-ES" sz="1600" dirty="0" smtClean="0"/>
        </a:p>
        <a:p>
          <a:endParaRPr lang="es-ES" sz="1600" dirty="0"/>
        </a:p>
      </dgm:t>
    </dgm:pt>
    <dgm:pt modelId="{89D935BA-C4A3-420F-8558-55D568B8A3AB}" type="parTrans" cxnId="{FC456CC9-A632-49B1-810D-FEEA70EE054F}">
      <dgm:prSet/>
      <dgm:spPr/>
      <dgm:t>
        <a:bodyPr/>
        <a:lstStyle/>
        <a:p>
          <a:endParaRPr lang="es-ES"/>
        </a:p>
      </dgm:t>
    </dgm:pt>
    <dgm:pt modelId="{70E516DB-8D7C-4D40-8F46-09867230CC98}" type="sibTrans" cxnId="{FC456CC9-A632-49B1-810D-FEEA70EE054F}">
      <dgm:prSet/>
      <dgm:spPr/>
      <dgm:t>
        <a:bodyPr/>
        <a:lstStyle/>
        <a:p>
          <a:endParaRPr lang="es-ES"/>
        </a:p>
      </dgm:t>
    </dgm:pt>
    <dgm:pt modelId="{2B7DE009-EF97-45BA-AFD0-0B7832096078}">
      <dgm:prSet phldrT="[Texto]"/>
      <dgm:spPr/>
      <dgm:t>
        <a:bodyPr/>
        <a:lstStyle/>
        <a:p>
          <a:r>
            <a:rPr lang="es-MX" b="0" i="0" dirty="0" smtClean="0"/>
            <a:t>2.1 Conceptos y </a:t>
          </a:r>
          <a:r>
            <a:rPr lang="es-MX" b="0" i="0" dirty="0" smtClean="0">
              <a:solidFill>
                <a:schemeClr val="tx1"/>
              </a:solidFill>
            </a:rPr>
            <a:t>definiciones                          </a:t>
          </a:r>
          <a:r>
            <a:rPr lang="es-MX" b="0" i="0" dirty="0" smtClean="0">
              <a:solidFill>
                <a:schemeClr val="tx1"/>
              </a:solidFill>
              <a:effectLst/>
              <a:latin typeface="Calibri" panose="020F0502020204030204" pitchFamily="34" charset="0"/>
            </a:rPr>
            <a:t>2.2 Alcance</a:t>
          </a:r>
          <a:r>
            <a:rPr lang="es-MX" b="0" i="0" dirty="0" smtClean="0">
              <a:solidFill>
                <a:schemeClr val="tx1"/>
              </a:solidFill>
            </a:rPr>
            <a:t> </a:t>
          </a:r>
          <a:endParaRPr lang="es-ES" dirty="0"/>
        </a:p>
      </dgm:t>
    </dgm:pt>
    <dgm:pt modelId="{EACC4C91-D6BD-4991-9992-6D080C1D4D7B}" type="parTrans" cxnId="{53100321-8402-406C-9842-6C9AF93B9916}">
      <dgm:prSet/>
      <dgm:spPr/>
      <dgm:t>
        <a:bodyPr/>
        <a:lstStyle/>
        <a:p>
          <a:endParaRPr lang="es-ES"/>
        </a:p>
      </dgm:t>
    </dgm:pt>
    <dgm:pt modelId="{83D5551F-6FE1-4585-801E-0A4C636C3BC9}" type="sibTrans" cxnId="{53100321-8402-406C-9842-6C9AF93B9916}">
      <dgm:prSet/>
      <dgm:spPr/>
      <dgm:t>
        <a:bodyPr/>
        <a:lstStyle/>
        <a:p>
          <a:endParaRPr lang="es-ES"/>
        </a:p>
      </dgm:t>
    </dgm:pt>
    <dgm:pt modelId="{4CBA186F-1B31-481C-8C9E-C35F5C5FAF2F}">
      <dgm:prSet phldrT="[Texto]"/>
      <dgm:spPr/>
      <dgm:t>
        <a:bodyPr/>
        <a:lstStyle/>
        <a:p>
          <a:endParaRPr lang="es-ES" dirty="0"/>
        </a:p>
      </dgm:t>
    </dgm:pt>
    <dgm:pt modelId="{A07441FB-F967-4B89-BA7E-3DCEAA0BFD9B}" type="parTrans" cxnId="{CE99301B-8E33-4BDA-A310-72C0F71F6051}">
      <dgm:prSet/>
      <dgm:spPr/>
      <dgm:t>
        <a:bodyPr/>
        <a:lstStyle/>
        <a:p>
          <a:endParaRPr lang="es-ES"/>
        </a:p>
      </dgm:t>
    </dgm:pt>
    <dgm:pt modelId="{5BA2FE7F-FE16-427F-A32B-697DD0056D19}" type="sibTrans" cxnId="{CE99301B-8E33-4BDA-A310-72C0F71F6051}">
      <dgm:prSet/>
      <dgm:spPr/>
      <dgm:t>
        <a:bodyPr/>
        <a:lstStyle/>
        <a:p>
          <a:endParaRPr lang="es-ES"/>
        </a:p>
      </dgm:t>
    </dgm:pt>
    <dgm:pt modelId="{8B1A6AAE-8FD2-499A-BF41-002946C58DD4}">
      <dgm:prSet phldrT="[Texto]"/>
      <dgm:spPr/>
      <dgm:t>
        <a:bodyPr/>
        <a:lstStyle/>
        <a:p>
          <a:endParaRPr lang="es-ES" dirty="0"/>
        </a:p>
      </dgm:t>
    </dgm:pt>
    <dgm:pt modelId="{F4EAF6AB-07D3-484F-AE54-5CCF66AF3865}" type="parTrans" cxnId="{10B7D0BE-BCA5-4432-B8DA-B223D379EF75}">
      <dgm:prSet/>
      <dgm:spPr/>
      <dgm:t>
        <a:bodyPr/>
        <a:lstStyle/>
        <a:p>
          <a:endParaRPr lang="es-ES"/>
        </a:p>
      </dgm:t>
    </dgm:pt>
    <dgm:pt modelId="{6C4F7BEE-FDC8-4CB9-95DD-8882218B2420}" type="sibTrans" cxnId="{10B7D0BE-BCA5-4432-B8DA-B223D379EF75}">
      <dgm:prSet/>
      <dgm:spPr/>
      <dgm:t>
        <a:bodyPr/>
        <a:lstStyle/>
        <a:p>
          <a:endParaRPr lang="es-ES"/>
        </a:p>
      </dgm:t>
    </dgm:pt>
    <dgm:pt modelId="{F1C090D7-842F-419C-9401-F1871096A759}">
      <dgm:prSet/>
      <dgm:spPr/>
      <dgm:t>
        <a:bodyPr/>
        <a:lstStyle/>
        <a:p>
          <a:r>
            <a:rPr lang="es-ES" dirty="0" smtClean="0"/>
            <a:t>0.3 Relevancia                                                     0.4 Gestión de la calidad</a:t>
          </a:r>
          <a:endParaRPr lang="es-ES" dirty="0"/>
        </a:p>
      </dgm:t>
    </dgm:pt>
    <dgm:pt modelId="{F4FB8C29-6A59-43A9-ACEA-6014188B38C6}" type="parTrans" cxnId="{C217448B-5EBB-40C6-9AD1-05F5DB375391}">
      <dgm:prSet/>
      <dgm:spPr/>
      <dgm:t>
        <a:bodyPr/>
        <a:lstStyle/>
        <a:p>
          <a:endParaRPr lang="es-ES"/>
        </a:p>
      </dgm:t>
    </dgm:pt>
    <dgm:pt modelId="{F49062A7-C236-4056-BF4B-CCE0A9B5EB6A}" type="sibTrans" cxnId="{C217448B-5EBB-40C6-9AD1-05F5DB375391}">
      <dgm:prSet/>
      <dgm:spPr/>
      <dgm:t>
        <a:bodyPr/>
        <a:lstStyle/>
        <a:p>
          <a:endParaRPr lang="es-ES"/>
        </a:p>
      </dgm:t>
    </dgm:pt>
    <dgm:pt modelId="{9D3706DE-6725-458B-B81B-ACFDF5310B37}">
      <dgm:prSet/>
      <dgm:spPr/>
      <dgm:t>
        <a:bodyPr/>
        <a:lstStyle/>
        <a:p>
          <a:r>
            <a:rPr lang="es-MX" b="0" i="0" dirty="0" smtClean="0"/>
            <a:t>1.3 Estándares éticos     </a:t>
          </a:r>
          <a:endParaRPr lang="es-ES" dirty="0"/>
        </a:p>
      </dgm:t>
    </dgm:pt>
    <dgm:pt modelId="{85B1F4A1-F29B-417A-BA08-41C995B54A58}" type="parTrans" cxnId="{E074E1D9-1E68-46D7-BF94-D77E0510C20F}">
      <dgm:prSet/>
      <dgm:spPr/>
      <dgm:t>
        <a:bodyPr/>
        <a:lstStyle/>
        <a:p>
          <a:endParaRPr lang="es-ES"/>
        </a:p>
      </dgm:t>
    </dgm:pt>
    <dgm:pt modelId="{8679B2B3-733F-4F92-8309-5140AC6E4098}" type="sibTrans" cxnId="{E074E1D9-1E68-46D7-BF94-D77E0510C20F}">
      <dgm:prSet/>
      <dgm:spPr/>
      <dgm:t>
        <a:bodyPr/>
        <a:lstStyle/>
        <a:p>
          <a:endParaRPr lang="es-ES"/>
        </a:p>
      </dgm:t>
    </dgm:pt>
    <dgm:pt modelId="{1F153A1B-9C8F-439F-9849-440EF7D1CAFD}">
      <dgm:prSet/>
      <dgm:spPr/>
      <dgm:t>
        <a:bodyPr/>
        <a:lstStyle/>
        <a:p>
          <a:r>
            <a:rPr lang="es-MX" b="0" i="0" dirty="0" smtClean="0">
              <a:solidFill>
                <a:schemeClr val="tx1"/>
              </a:solidFill>
              <a:effectLst/>
              <a:latin typeface="Calibri" panose="020F0502020204030204" pitchFamily="34" charset="0"/>
            </a:rPr>
            <a:t>2.3 Clasificación/sectorización                       2.4 Base para grabación </a:t>
          </a:r>
          <a:endParaRPr lang="es-ES" dirty="0">
            <a:solidFill>
              <a:schemeClr val="tx1"/>
            </a:solidFill>
          </a:endParaRPr>
        </a:p>
      </dgm:t>
    </dgm:pt>
    <dgm:pt modelId="{D6897919-7273-47FC-99BE-8A0DAAAA6B01}" type="parTrans" cxnId="{34D3510D-F776-4DDD-8CF5-40F575C22AEA}">
      <dgm:prSet/>
      <dgm:spPr/>
      <dgm:t>
        <a:bodyPr/>
        <a:lstStyle/>
        <a:p>
          <a:endParaRPr lang="es-ES"/>
        </a:p>
      </dgm:t>
    </dgm:pt>
    <dgm:pt modelId="{34C0C54E-0C38-4EF2-9BCF-51DA05DB1FF4}" type="sibTrans" cxnId="{34D3510D-F776-4DDD-8CF5-40F575C22AEA}">
      <dgm:prSet/>
      <dgm:spPr/>
      <dgm:t>
        <a:bodyPr/>
        <a:lstStyle/>
        <a:p>
          <a:endParaRPr lang="es-ES"/>
        </a:p>
      </dgm:t>
    </dgm:pt>
    <dgm:pt modelId="{CD172C7D-F648-47FD-9DF1-69FF00E39708}" type="pres">
      <dgm:prSet presAssocID="{6CAAB19C-D140-460B-8DA7-281D83B41A4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99AE9C9-BAD8-4C47-95C3-C40806A62DC1}" type="pres">
      <dgm:prSet presAssocID="{04E6088A-760D-4F9E-AF1C-67F3396F47A3}" presName="composite" presStyleCnt="0"/>
      <dgm:spPr/>
    </dgm:pt>
    <dgm:pt modelId="{D71B2506-EB2F-4A87-83B1-2ACE852ED4DB}" type="pres">
      <dgm:prSet presAssocID="{04E6088A-760D-4F9E-AF1C-67F3396F47A3}" presName="parentText" presStyleLbl="alignNode1" presStyleIdx="0" presStyleCnt="3" custLinFactNeighborY="-23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76654F-6DCA-481C-8C3B-0F4134122EB7}" type="pres">
      <dgm:prSet presAssocID="{04E6088A-760D-4F9E-AF1C-67F3396F47A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525BB6-7512-440D-98F2-2A3CFCCAA3EE}" type="pres">
      <dgm:prSet presAssocID="{D2EF12D3-2F72-451E-9807-2CDDC00517AC}" presName="sp" presStyleCnt="0"/>
      <dgm:spPr/>
    </dgm:pt>
    <dgm:pt modelId="{D8AD0B56-1F6D-4B5E-AEF1-B22593088C8F}" type="pres">
      <dgm:prSet presAssocID="{2A0E85B4-8146-4CC4-9B9D-6F0206795A77}" presName="composite" presStyleCnt="0"/>
      <dgm:spPr/>
    </dgm:pt>
    <dgm:pt modelId="{3D4F4E2E-F10B-4AC6-A583-57AA9EC328F7}" type="pres">
      <dgm:prSet presAssocID="{2A0E85B4-8146-4CC4-9B9D-6F0206795A7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DE825B-5A75-4630-B936-A6EFAB0A4AC1}" type="pres">
      <dgm:prSet presAssocID="{2A0E85B4-8146-4CC4-9B9D-6F0206795A7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847965-BFFF-4D51-9609-C24BB708CE99}" type="pres">
      <dgm:prSet presAssocID="{FA4BE26E-F24D-4958-B7DD-C9FB1DAC5FED}" presName="sp" presStyleCnt="0"/>
      <dgm:spPr/>
    </dgm:pt>
    <dgm:pt modelId="{DDD393CB-F283-4D72-841F-F88A3C80ACA1}" type="pres">
      <dgm:prSet presAssocID="{AA7E7454-6635-4712-B3AD-A4C67CD8865C}" presName="composite" presStyleCnt="0"/>
      <dgm:spPr/>
    </dgm:pt>
    <dgm:pt modelId="{C4745CA9-535C-4975-8826-42A123231EE7}" type="pres">
      <dgm:prSet presAssocID="{AA7E7454-6635-4712-B3AD-A4C67CD8865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A9671C-751D-479B-B6B4-080F2B3F00B3}" type="pres">
      <dgm:prSet presAssocID="{AA7E7454-6635-4712-B3AD-A4C67CD8865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217448B-5EBB-40C6-9AD1-05F5DB375391}" srcId="{04E6088A-760D-4F9E-AF1C-67F3396F47A3}" destId="{F1C090D7-842F-419C-9401-F1871096A759}" srcOrd="1" destOrd="0" parTransId="{F4FB8C29-6A59-43A9-ACEA-6014188B38C6}" sibTransId="{F49062A7-C236-4056-BF4B-CCE0A9B5EB6A}"/>
    <dgm:cxn modelId="{3FF53B79-9859-4894-9334-B634EA356615}" type="presOf" srcId="{589002DC-5E9B-432E-BA59-5E28780B90DD}" destId="{CADE825B-5A75-4630-B936-A6EFAB0A4AC1}" srcOrd="0" destOrd="0" presId="urn:microsoft.com/office/officeart/2005/8/layout/chevron2"/>
    <dgm:cxn modelId="{FC456CC9-A632-49B1-810D-FEEA70EE054F}" srcId="{6CAAB19C-D140-460B-8DA7-281D83B41A43}" destId="{AA7E7454-6635-4712-B3AD-A4C67CD8865C}" srcOrd="2" destOrd="0" parTransId="{89D935BA-C4A3-420F-8558-55D568B8A3AB}" sibTransId="{70E516DB-8D7C-4D40-8F46-09867230CC98}"/>
    <dgm:cxn modelId="{0C660C1A-3E43-4025-8574-DA61CB96E73B}" type="presOf" srcId="{9D3706DE-6725-458B-B81B-ACFDF5310B37}" destId="{CADE825B-5A75-4630-B936-A6EFAB0A4AC1}" srcOrd="0" destOrd="1" presId="urn:microsoft.com/office/officeart/2005/8/layout/chevron2"/>
    <dgm:cxn modelId="{CE99301B-8E33-4BDA-A310-72C0F71F6051}" srcId="{AA7E7454-6635-4712-B3AD-A4C67CD8865C}" destId="{4CBA186F-1B31-481C-8C9E-C35F5C5FAF2F}" srcOrd="3" destOrd="0" parTransId="{A07441FB-F967-4B89-BA7E-3DCEAA0BFD9B}" sibTransId="{5BA2FE7F-FE16-427F-A32B-697DD0056D19}"/>
    <dgm:cxn modelId="{29A1D220-6C8A-4EEA-9062-A7548DAB969E}" srcId="{6CAAB19C-D140-460B-8DA7-281D83B41A43}" destId="{04E6088A-760D-4F9E-AF1C-67F3396F47A3}" srcOrd="0" destOrd="0" parTransId="{BFE2C3C1-0A22-4073-8FFB-6B8D85FC53D4}" sibTransId="{D2EF12D3-2F72-451E-9807-2CDDC00517AC}"/>
    <dgm:cxn modelId="{34D3510D-F776-4DDD-8CF5-40F575C22AEA}" srcId="{AA7E7454-6635-4712-B3AD-A4C67CD8865C}" destId="{1F153A1B-9C8F-439F-9849-440EF7D1CAFD}" srcOrd="1" destOrd="0" parTransId="{D6897919-7273-47FC-99BE-8A0DAAAA6B01}" sibTransId="{34C0C54E-0C38-4EF2-9BCF-51DA05DB1FF4}"/>
    <dgm:cxn modelId="{59B17960-04A2-497D-9FD2-16F60996C725}" type="presOf" srcId="{6CAAB19C-D140-460B-8DA7-281D83B41A43}" destId="{CD172C7D-F648-47FD-9DF1-69FF00E39708}" srcOrd="0" destOrd="0" presId="urn:microsoft.com/office/officeart/2005/8/layout/chevron2"/>
    <dgm:cxn modelId="{3DBA273C-829F-426D-B4F9-B40B679E966E}" srcId="{2A0E85B4-8146-4CC4-9B9D-6F0206795A77}" destId="{589002DC-5E9B-432E-BA59-5E28780B90DD}" srcOrd="0" destOrd="0" parTransId="{9C434527-F189-4B80-ABF7-D6275D43ACEF}" sibTransId="{399EF7D6-A0CD-4FA6-B35E-A2D697DBE593}"/>
    <dgm:cxn modelId="{1942E31C-5A9E-48F6-9C0C-C41BB04C55C1}" type="presOf" srcId="{F1C090D7-842F-419C-9401-F1871096A759}" destId="{E376654F-6DCA-481C-8C3B-0F4134122EB7}" srcOrd="0" destOrd="1" presId="urn:microsoft.com/office/officeart/2005/8/layout/chevron2"/>
    <dgm:cxn modelId="{53100321-8402-406C-9842-6C9AF93B9916}" srcId="{AA7E7454-6635-4712-B3AD-A4C67CD8865C}" destId="{2B7DE009-EF97-45BA-AFD0-0B7832096078}" srcOrd="0" destOrd="0" parTransId="{EACC4C91-D6BD-4991-9992-6D080C1D4D7B}" sibTransId="{83D5551F-6FE1-4585-801E-0A4C636C3BC9}"/>
    <dgm:cxn modelId="{E074E1D9-1E68-46D7-BF94-D77E0510C20F}" srcId="{2A0E85B4-8146-4CC4-9B9D-6F0206795A77}" destId="{9D3706DE-6725-458B-B81B-ACFDF5310B37}" srcOrd="1" destOrd="0" parTransId="{85B1F4A1-F29B-417A-BA08-41C995B54A58}" sibTransId="{8679B2B3-733F-4F92-8309-5140AC6E4098}"/>
    <dgm:cxn modelId="{37E78AFD-01BB-40F6-9C09-EAFD5D168721}" type="presOf" srcId="{4CBA186F-1B31-481C-8C9E-C35F5C5FAF2F}" destId="{AAA9671C-751D-479B-B6B4-080F2B3F00B3}" srcOrd="0" destOrd="3" presId="urn:microsoft.com/office/officeart/2005/8/layout/chevron2"/>
    <dgm:cxn modelId="{30DF246F-C93F-444D-8D37-A447D634E93F}" type="presOf" srcId="{F9ACFD3F-B444-4BE2-9A15-0FC0DE16B5E5}" destId="{E376654F-6DCA-481C-8C3B-0F4134122EB7}" srcOrd="0" destOrd="0" presId="urn:microsoft.com/office/officeart/2005/8/layout/chevron2"/>
    <dgm:cxn modelId="{92D1C2C3-B154-4A18-B2CD-ECE112B4AC06}" type="presOf" srcId="{2B7DE009-EF97-45BA-AFD0-0B7832096078}" destId="{AAA9671C-751D-479B-B6B4-080F2B3F00B3}" srcOrd="0" destOrd="0" presId="urn:microsoft.com/office/officeart/2005/8/layout/chevron2"/>
    <dgm:cxn modelId="{10B7D0BE-BCA5-4432-B8DA-B223D379EF75}" srcId="{AA7E7454-6635-4712-B3AD-A4C67CD8865C}" destId="{8B1A6AAE-8FD2-499A-BF41-002946C58DD4}" srcOrd="2" destOrd="0" parTransId="{F4EAF6AB-07D3-484F-AE54-5CCF66AF3865}" sibTransId="{6C4F7BEE-FDC8-4CB9-95DD-8882218B2420}"/>
    <dgm:cxn modelId="{56C33608-15ED-4C66-A471-EDBD7AF7390B}" type="presOf" srcId="{AA7E7454-6635-4712-B3AD-A4C67CD8865C}" destId="{C4745CA9-535C-4975-8826-42A123231EE7}" srcOrd="0" destOrd="0" presId="urn:microsoft.com/office/officeart/2005/8/layout/chevron2"/>
    <dgm:cxn modelId="{D43DFEE9-E9E7-4777-8FF7-E1177D8BC41B}" type="presOf" srcId="{8B1A6AAE-8FD2-499A-BF41-002946C58DD4}" destId="{AAA9671C-751D-479B-B6B4-080F2B3F00B3}" srcOrd="0" destOrd="2" presId="urn:microsoft.com/office/officeart/2005/8/layout/chevron2"/>
    <dgm:cxn modelId="{70C3B681-45F8-4807-AC55-0B4447C115C3}" type="presOf" srcId="{2A0E85B4-8146-4CC4-9B9D-6F0206795A77}" destId="{3D4F4E2E-F10B-4AC6-A583-57AA9EC328F7}" srcOrd="0" destOrd="0" presId="urn:microsoft.com/office/officeart/2005/8/layout/chevron2"/>
    <dgm:cxn modelId="{21B854FA-261E-4DBF-93A1-97837CFD432E}" type="presOf" srcId="{1F153A1B-9C8F-439F-9849-440EF7D1CAFD}" destId="{AAA9671C-751D-479B-B6B4-080F2B3F00B3}" srcOrd="0" destOrd="1" presId="urn:microsoft.com/office/officeart/2005/8/layout/chevron2"/>
    <dgm:cxn modelId="{501AF29B-F13D-4EBB-815E-F4F50DE590BD}" srcId="{04E6088A-760D-4F9E-AF1C-67F3396F47A3}" destId="{F9ACFD3F-B444-4BE2-9A15-0FC0DE16B5E5}" srcOrd="0" destOrd="0" parTransId="{29D9822C-D8C7-4FCA-AF6F-BC40249D93C2}" sibTransId="{D365C758-8F7F-4D3A-A05D-F942110159F8}"/>
    <dgm:cxn modelId="{3062C34E-05AD-462D-9D55-3E03010FCD7D}" srcId="{6CAAB19C-D140-460B-8DA7-281D83B41A43}" destId="{2A0E85B4-8146-4CC4-9B9D-6F0206795A77}" srcOrd="1" destOrd="0" parTransId="{55F48D22-076C-4EC8-A229-EC3CABECF868}" sibTransId="{FA4BE26E-F24D-4958-B7DD-C9FB1DAC5FED}"/>
    <dgm:cxn modelId="{F2DFD2D8-4CCF-431C-A770-A1787FE6CE87}" type="presOf" srcId="{04E6088A-760D-4F9E-AF1C-67F3396F47A3}" destId="{D71B2506-EB2F-4A87-83B1-2ACE852ED4DB}" srcOrd="0" destOrd="0" presId="urn:microsoft.com/office/officeart/2005/8/layout/chevron2"/>
    <dgm:cxn modelId="{8FCD5FFC-44D2-48FB-82E0-E04C82DAB27B}" type="presParOf" srcId="{CD172C7D-F648-47FD-9DF1-69FF00E39708}" destId="{299AE9C9-BAD8-4C47-95C3-C40806A62DC1}" srcOrd="0" destOrd="0" presId="urn:microsoft.com/office/officeart/2005/8/layout/chevron2"/>
    <dgm:cxn modelId="{379F295C-6A03-4A2A-809D-EFA1B74A2C51}" type="presParOf" srcId="{299AE9C9-BAD8-4C47-95C3-C40806A62DC1}" destId="{D71B2506-EB2F-4A87-83B1-2ACE852ED4DB}" srcOrd="0" destOrd="0" presId="urn:microsoft.com/office/officeart/2005/8/layout/chevron2"/>
    <dgm:cxn modelId="{E9CEB8E0-8ACB-442E-9770-DDC1D7B79607}" type="presParOf" srcId="{299AE9C9-BAD8-4C47-95C3-C40806A62DC1}" destId="{E376654F-6DCA-481C-8C3B-0F4134122EB7}" srcOrd="1" destOrd="0" presId="urn:microsoft.com/office/officeart/2005/8/layout/chevron2"/>
    <dgm:cxn modelId="{E27C6CBC-4D61-4644-92DE-FA851123062F}" type="presParOf" srcId="{CD172C7D-F648-47FD-9DF1-69FF00E39708}" destId="{84525BB6-7512-440D-98F2-2A3CFCCAA3EE}" srcOrd="1" destOrd="0" presId="urn:microsoft.com/office/officeart/2005/8/layout/chevron2"/>
    <dgm:cxn modelId="{94325F83-D88D-4670-82EB-A8DB3F848172}" type="presParOf" srcId="{CD172C7D-F648-47FD-9DF1-69FF00E39708}" destId="{D8AD0B56-1F6D-4B5E-AEF1-B22593088C8F}" srcOrd="2" destOrd="0" presId="urn:microsoft.com/office/officeart/2005/8/layout/chevron2"/>
    <dgm:cxn modelId="{7AE2C4FF-5C43-4D51-B85E-6BE0087B2636}" type="presParOf" srcId="{D8AD0B56-1F6D-4B5E-AEF1-B22593088C8F}" destId="{3D4F4E2E-F10B-4AC6-A583-57AA9EC328F7}" srcOrd="0" destOrd="0" presId="urn:microsoft.com/office/officeart/2005/8/layout/chevron2"/>
    <dgm:cxn modelId="{45A63AFE-0AE1-4C72-9D7C-34FD05EF5BFA}" type="presParOf" srcId="{D8AD0B56-1F6D-4B5E-AEF1-B22593088C8F}" destId="{CADE825B-5A75-4630-B936-A6EFAB0A4AC1}" srcOrd="1" destOrd="0" presId="urn:microsoft.com/office/officeart/2005/8/layout/chevron2"/>
    <dgm:cxn modelId="{57E17750-9030-4668-8E79-08E44AA952E9}" type="presParOf" srcId="{CD172C7D-F648-47FD-9DF1-69FF00E39708}" destId="{6A847965-BFFF-4D51-9609-C24BB708CE99}" srcOrd="3" destOrd="0" presId="urn:microsoft.com/office/officeart/2005/8/layout/chevron2"/>
    <dgm:cxn modelId="{23B83A72-DD62-4309-BCE0-54F8EF1DC209}" type="presParOf" srcId="{CD172C7D-F648-47FD-9DF1-69FF00E39708}" destId="{DDD393CB-F283-4D72-841F-F88A3C80ACA1}" srcOrd="4" destOrd="0" presId="urn:microsoft.com/office/officeart/2005/8/layout/chevron2"/>
    <dgm:cxn modelId="{4242648A-F7F4-43A2-B863-09737DE0BEBF}" type="presParOf" srcId="{DDD393CB-F283-4D72-841F-F88A3C80ACA1}" destId="{C4745CA9-535C-4975-8826-42A123231EE7}" srcOrd="0" destOrd="0" presId="urn:microsoft.com/office/officeart/2005/8/layout/chevron2"/>
    <dgm:cxn modelId="{95D46CB2-FDF4-45F0-A4B9-77E50E8C1717}" type="presParOf" srcId="{DDD393CB-F283-4D72-841F-F88A3C80ACA1}" destId="{AAA9671C-751D-479B-B6B4-080F2B3F00B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AAB19C-D140-460B-8DA7-281D83B41A4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4E6088A-760D-4F9E-AF1C-67F3396F47A3}">
      <dgm:prSet phldrT="[Texto]" custT="1"/>
      <dgm:spPr/>
      <dgm:t>
        <a:bodyPr/>
        <a:lstStyle/>
        <a:p>
          <a:r>
            <a:rPr lang="es-ES" sz="1600" dirty="0" smtClean="0"/>
            <a:t>3.</a:t>
          </a:r>
          <a:endParaRPr lang="es-ES" sz="1600" dirty="0"/>
        </a:p>
      </dgm:t>
    </dgm:pt>
    <dgm:pt modelId="{BFE2C3C1-0A22-4073-8FFB-6B8D85FC53D4}" type="parTrans" cxnId="{29A1D220-6C8A-4EEA-9062-A7548DAB969E}">
      <dgm:prSet/>
      <dgm:spPr/>
      <dgm:t>
        <a:bodyPr/>
        <a:lstStyle/>
        <a:p>
          <a:endParaRPr lang="es-ES"/>
        </a:p>
      </dgm:t>
    </dgm:pt>
    <dgm:pt modelId="{D2EF12D3-2F72-451E-9807-2CDDC00517AC}" type="sibTrans" cxnId="{29A1D220-6C8A-4EEA-9062-A7548DAB969E}">
      <dgm:prSet/>
      <dgm:spPr/>
      <dgm:t>
        <a:bodyPr/>
        <a:lstStyle/>
        <a:p>
          <a:endParaRPr lang="es-ES"/>
        </a:p>
      </dgm:t>
    </dgm:pt>
    <dgm:pt modelId="{F9ACFD3F-B444-4BE2-9A15-0FC0DE16B5E5}">
      <dgm:prSet phldrT="[Texto]" custT="1"/>
      <dgm:spPr/>
      <dgm:t>
        <a:bodyPr/>
        <a:lstStyle/>
        <a:p>
          <a:r>
            <a:rPr lang="es-MX" sz="1200" b="0" i="0" dirty="0" smtClean="0"/>
            <a:t>3.1 Datos Fuente                                            3.2 Evaluación de los datos fuente</a:t>
          </a:r>
          <a:endParaRPr lang="es-ES" sz="1200" dirty="0"/>
        </a:p>
      </dgm:t>
    </dgm:pt>
    <dgm:pt modelId="{29D9822C-D8C7-4FCA-AF6F-BC40249D93C2}" type="parTrans" cxnId="{501AF29B-F13D-4EBB-815E-F4F50DE590BD}">
      <dgm:prSet/>
      <dgm:spPr/>
      <dgm:t>
        <a:bodyPr/>
        <a:lstStyle/>
        <a:p>
          <a:endParaRPr lang="es-ES"/>
        </a:p>
      </dgm:t>
    </dgm:pt>
    <dgm:pt modelId="{D365C758-8F7F-4D3A-A05D-F942110159F8}" type="sibTrans" cxnId="{501AF29B-F13D-4EBB-815E-F4F50DE590BD}">
      <dgm:prSet/>
      <dgm:spPr/>
      <dgm:t>
        <a:bodyPr/>
        <a:lstStyle/>
        <a:p>
          <a:endParaRPr lang="es-ES"/>
        </a:p>
      </dgm:t>
    </dgm:pt>
    <dgm:pt modelId="{2A0E85B4-8146-4CC4-9B9D-6F0206795A77}">
      <dgm:prSet phldrT="[Texto]" custT="1"/>
      <dgm:spPr/>
      <dgm:t>
        <a:bodyPr/>
        <a:lstStyle/>
        <a:p>
          <a:r>
            <a:rPr lang="es-ES" sz="1600" dirty="0" smtClean="0"/>
            <a:t>.4</a:t>
          </a:r>
          <a:endParaRPr lang="es-ES" sz="1600" dirty="0"/>
        </a:p>
      </dgm:t>
    </dgm:pt>
    <dgm:pt modelId="{55F48D22-076C-4EC8-A229-EC3CABECF868}" type="parTrans" cxnId="{3062C34E-05AD-462D-9D55-3E03010FCD7D}">
      <dgm:prSet/>
      <dgm:spPr/>
      <dgm:t>
        <a:bodyPr/>
        <a:lstStyle/>
        <a:p>
          <a:endParaRPr lang="es-ES"/>
        </a:p>
      </dgm:t>
    </dgm:pt>
    <dgm:pt modelId="{FA4BE26E-F24D-4958-B7DD-C9FB1DAC5FED}" type="sibTrans" cxnId="{3062C34E-05AD-462D-9D55-3E03010FCD7D}">
      <dgm:prSet/>
      <dgm:spPr/>
      <dgm:t>
        <a:bodyPr/>
        <a:lstStyle/>
        <a:p>
          <a:endParaRPr lang="es-ES"/>
        </a:p>
      </dgm:t>
    </dgm:pt>
    <dgm:pt modelId="{589002DC-5E9B-432E-BA59-5E28780B90DD}">
      <dgm:prSet phldrT="[Texto]" custT="1"/>
      <dgm:spPr/>
      <dgm:t>
        <a:bodyPr/>
        <a:lstStyle/>
        <a:p>
          <a:r>
            <a:rPr lang="es-MX" sz="1200" b="0" i="0" dirty="0" smtClean="0"/>
            <a:t>4.1 Periodicidad y puntualidad                        4.2 Coherencia</a:t>
          </a:r>
          <a:endParaRPr lang="es-ES" sz="1200" dirty="0"/>
        </a:p>
      </dgm:t>
    </dgm:pt>
    <dgm:pt modelId="{9C434527-F189-4B80-ABF7-D6275D43ACEF}" type="parTrans" cxnId="{3DBA273C-829F-426D-B4F9-B40B679E966E}">
      <dgm:prSet/>
      <dgm:spPr/>
      <dgm:t>
        <a:bodyPr/>
        <a:lstStyle/>
        <a:p>
          <a:endParaRPr lang="es-ES"/>
        </a:p>
      </dgm:t>
    </dgm:pt>
    <dgm:pt modelId="{399EF7D6-A0CD-4FA6-B35E-A2D697DBE593}" type="sibTrans" cxnId="{3DBA273C-829F-426D-B4F9-B40B679E966E}">
      <dgm:prSet/>
      <dgm:spPr/>
      <dgm:t>
        <a:bodyPr/>
        <a:lstStyle/>
        <a:p>
          <a:endParaRPr lang="es-ES"/>
        </a:p>
      </dgm:t>
    </dgm:pt>
    <dgm:pt modelId="{AA7E7454-6635-4712-B3AD-A4C67CD8865C}">
      <dgm:prSet phldrT="[Texto]"/>
      <dgm:spPr/>
      <dgm:t>
        <a:bodyPr/>
        <a:lstStyle/>
        <a:p>
          <a:endParaRPr lang="es-ES" dirty="0" smtClean="0"/>
        </a:p>
        <a:p>
          <a:endParaRPr lang="es-ES" dirty="0" smtClean="0"/>
        </a:p>
        <a:p>
          <a:endParaRPr lang="es-ES" dirty="0" smtClean="0"/>
        </a:p>
        <a:p>
          <a:endParaRPr lang="es-ES" dirty="0" smtClean="0"/>
        </a:p>
        <a:p>
          <a:endParaRPr lang="es-ES" dirty="0" smtClean="0"/>
        </a:p>
        <a:p>
          <a:endParaRPr lang="es-ES" dirty="0" smtClean="0"/>
        </a:p>
        <a:p>
          <a:endParaRPr lang="es-ES" dirty="0"/>
        </a:p>
      </dgm:t>
    </dgm:pt>
    <dgm:pt modelId="{89D935BA-C4A3-420F-8558-55D568B8A3AB}" type="parTrans" cxnId="{FC456CC9-A632-49B1-810D-FEEA70EE054F}">
      <dgm:prSet/>
      <dgm:spPr/>
      <dgm:t>
        <a:bodyPr/>
        <a:lstStyle/>
        <a:p>
          <a:endParaRPr lang="es-ES"/>
        </a:p>
      </dgm:t>
    </dgm:pt>
    <dgm:pt modelId="{70E516DB-8D7C-4D40-8F46-09867230CC98}" type="sibTrans" cxnId="{FC456CC9-A632-49B1-810D-FEEA70EE054F}">
      <dgm:prSet/>
      <dgm:spPr/>
      <dgm:t>
        <a:bodyPr/>
        <a:lstStyle/>
        <a:p>
          <a:endParaRPr lang="es-ES"/>
        </a:p>
      </dgm:t>
    </dgm:pt>
    <dgm:pt modelId="{2B7DE009-EF97-45BA-AFD0-0B7832096078}">
      <dgm:prSet phldrT="[Texto]"/>
      <dgm:spPr/>
      <dgm:t>
        <a:bodyPr/>
        <a:lstStyle/>
        <a:p>
          <a:endParaRPr lang="es-ES" dirty="0"/>
        </a:p>
      </dgm:t>
    </dgm:pt>
    <dgm:pt modelId="{EACC4C91-D6BD-4991-9992-6D080C1D4D7B}" type="parTrans" cxnId="{53100321-8402-406C-9842-6C9AF93B9916}">
      <dgm:prSet/>
      <dgm:spPr/>
      <dgm:t>
        <a:bodyPr/>
        <a:lstStyle/>
        <a:p>
          <a:endParaRPr lang="es-ES"/>
        </a:p>
      </dgm:t>
    </dgm:pt>
    <dgm:pt modelId="{83D5551F-6FE1-4585-801E-0A4C636C3BC9}" type="sibTrans" cxnId="{53100321-8402-406C-9842-6C9AF93B9916}">
      <dgm:prSet/>
      <dgm:spPr/>
      <dgm:t>
        <a:bodyPr/>
        <a:lstStyle/>
        <a:p>
          <a:endParaRPr lang="es-ES"/>
        </a:p>
      </dgm:t>
    </dgm:pt>
    <dgm:pt modelId="{DF41ED40-F359-48F1-870F-3CBCD99C8FDA}">
      <dgm:prSet phldrT="[Texto]"/>
      <dgm:spPr/>
      <dgm:t>
        <a:bodyPr/>
        <a:lstStyle/>
        <a:p>
          <a:r>
            <a:rPr lang="es-MX" b="0" i="0" dirty="0" smtClean="0"/>
            <a:t>5.1 Accesibilidad a los datos                           5.3 Asistencia a los usuarios                                                                     </a:t>
          </a:r>
          <a:endParaRPr lang="es-ES" dirty="0"/>
        </a:p>
      </dgm:t>
    </dgm:pt>
    <dgm:pt modelId="{003F1031-570A-4225-8EC8-22DD9F7B834B}" type="parTrans" cxnId="{BD988112-90A6-48D6-9698-A74ECB44580F}">
      <dgm:prSet/>
      <dgm:spPr/>
      <dgm:t>
        <a:bodyPr/>
        <a:lstStyle/>
        <a:p>
          <a:endParaRPr lang="es-ES"/>
        </a:p>
      </dgm:t>
    </dgm:pt>
    <dgm:pt modelId="{4FC7A81B-FA88-4696-BC52-09F60B533752}" type="sibTrans" cxnId="{BD988112-90A6-48D6-9698-A74ECB44580F}">
      <dgm:prSet/>
      <dgm:spPr/>
      <dgm:t>
        <a:bodyPr/>
        <a:lstStyle/>
        <a:p>
          <a:endParaRPr lang="es-ES"/>
        </a:p>
      </dgm:t>
    </dgm:pt>
    <dgm:pt modelId="{4CBA186F-1B31-481C-8C9E-C35F5C5FAF2F}">
      <dgm:prSet phldrT="[Texto]"/>
      <dgm:spPr/>
      <dgm:t>
        <a:bodyPr/>
        <a:lstStyle/>
        <a:p>
          <a:endParaRPr lang="es-ES" dirty="0"/>
        </a:p>
      </dgm:t>
    </dgm:pt>
    <dgm:pt modelId="{A07441FB-F967-4B89-BA7E-3DCEAA0BFD9B}" type="parTrans" cxnId="{CE99301B-8E33-4BDA-A310-72C0F71F6051}">
      <dgm:prSet/>
      <dgm:spPr/>
      <dgm:t>
        <a:bodyPr/>
        <a:lstStyle/>
        <a:p>
          <a:endParaRPr lang="es-ES"/>
        </a:p>
      </dgm:t>
    </dgm:pt>
    <dgm:pt modelId="{5BA2FE7F-FE16-427F-A32B-697DD0056D19}" type="sibTrans" cxnId="{CE99301B-8E33-4BDA-A310-72C0F71F6051}">
      <dgm:prSet/>
      <dgm:spPr/>
      <dgm:t>
        <a:bodyPr/>
        <a:lstStyle/>
        <a:p>
          <a:endParaRPr lang="es-ES"/>
        </a:p>
      </dgm:t>
    </dgm:pt>
    <dgm:pt modelId="{8B1A6AAE-8FD2-499A-BF41-002946C58DD4}">
      <dgm:prSet phldrT="[Texto]"/>
      <dgm:spPr/>
      <dgm:t>
        <a:bodyPr/>
        <a:lstStyle/>
        <a:p>
          <a:r>
            <a:rPr lang="es-MX" b="0" i="0" dirty="0" smtClean="0"/>
            <a:t>5.2 Accesibilidad a los metadato</a:t>
          </a:r>
          <a:endParaRPr lang="es-ES" dirty="0"/>
        </a:p>
      </dgm:t>
    </dgm:pt>
    <dgm:pt modelId="{F4EAF6AB-07D3-484F-AE54-5CCF66AF3865}" type="parTrans" cxnId="{10B7D0BE-BCA5-4432-B8DA-B223D379EF75}">
      <dgm:prSet/>
      <dgm:spPr/>
      <dgm:t>
        <a:bodyPr/>
        <a:lstStyle/>
        <a:p>
          <a:endParaRPr lang="es-ES"/>
        </a:p>
      </dgm:t>
    </dgm:pt>
    <dgm:pt modelId="{6C4F7BEE-FDC8-4CB9-95DD-8882218B2420}" type="sibTrans" cxnId="{10B7D0BE-BCA5-4432-B8DA-B223D379EF75}">
      <dgm:prSet/>
      <dgm:spPr/>
      <dgm:t>
        <a:bodyPr/>
        <a:lstStyle/>
        <a:p>
          <a:endParaRPr lang="es-ES"/>
        </a:p>
      </dgm:t>
    </dgm:pt>
    <dgm:pt modelId="{CFE7FEC8-90B0-42D8-A0C6-F81B061471CA}">
      <dgm:prSet custT="1"/>
      <dgm:spPr/>
      <dgm:t>
        <a:bodyPr/>
        <a:lstStyle/>
        <a:p>
          <a:r>
            <a:rPr lang="es-MX" sz="1200" b="0" i="0" dirty="0" smtClean="0"/>
            <a:t>3.3 Técnicas estadísticas                                3.4 Evaluación y validación de datos intermedios y resultados estadísticos</a:t>
          </a:r>
          <a:endParaRPr lang="es-ES" sz="1200" dirty="0"/>
        </a:p>
      </dgm:t>
    </dgm:pt>
    <dgm:pt modelId="{39A4F122-65DE-44B1-9BCC-9BD6A9DE3F62}" type="parTrans" cxnId="{DA459CE7-F51A-4854-8131-CA341312BC91}">
      <dgm:prSet/>
      <dgm:spPr/>
      <dgm:t>
        <a:bodyPr/>
        <a:lstStyle/>
        <a:p>
          <a:endParaRPr lang="es-ES"/>
        </a:p>
      </dgm:t>
    </dgm:pt>
    <dgm:pt modelId="{033799B3-2C3B-45AE-85D4-9AB52ACDB84A}" type="sibTrans" cxnId="{DA459CE7-F51A-4854-8131-CA341312BC91}">
      <dgm:prSet/>
      <dgm:spPr/>
      <dgm:t>
        <a:bodyPr/>
        <a:lstStyle/>
        <a:p>
          <a:endParaRPr lang="es-ES"/>
        </a:p>
      </dgm:t>
    </dgm:pt>
    <dgm:pt modelId="{3BF55CBD-4AD6-4B6E-9A9E-150B756FF4C5}">
      <dgm:prSet custT="1"/>
      <dgm:spPr/>
      <dgm:t>
        <a:bodyPr/>
        <a:lstStyle/>
        <a:p>
          <a:r>
            <a:rPr lang="es-MX" sz="1200" b="0" i="0" dirty="0" smtClean="0"/>
            <a:t>3.5 Estudios de revisión</a:t>
          </a:r>
          <a:endParaRPr lang="es-ES" sz="1200" dirty="0"/>
        </a:p>
      </dgm:t>
    </dgm:pt>
    <dgm:pt modelId="{8FE2BF39-D8C8-414D-A0EA-0738ED6494EC}" type="parTrans" cxnId="{1BE64AB0-D330-440A-9132-C3212A3CD2EA}">
      <dgm:prSet/>
      <dgm:spPr/>
      <dgm:t>
        <a:bodyPr/>
        <a:lstStyle/>
        <a:p>
          <a:endParaRPr lang="es-ES"/>
        </a:p>
      </dgm:t>
    </dgm:pt>
    <dgm:pt modelId="{D6247F2B-3AA0-48BC-9387-FF43D0D4A28B}" type="sibTrans" cxnId="{1BE64AB0-D330-440A-9132-C3212A3CD2EA}">
      <dgm:prSet/>
      <dgm:spPr/>
      <dgm:t>
        <a:bodyPr/>
        <a:lstStyle/>
        <a:p>
          <a:endParaRPr lang="es-ES"/>
        </a:p>
      </dgm:t>
    </dgm:pt>
    <dgm:pt modelId="{6E9A543B-B7A3-4CF0-8584-8B35C627E1B7}">
      <dgm:prSet custT="1"/>
      <dgm:spPr/>
      <dgm:t>
        <a:bodyPr/>
        <a:lstStyle/>
        <a:p>
          <a:r>
            <a:rPr lang="es-MX" sz="1200" b="0" i="0" dirty="0" smtClean="0"/>
            <a:t>4.3 Política y práctica de revisión</a:t>
          </a:r>
          <a:endParaRPr lang="es-ES" sz="1200" dirty="0"/>
        </a:p>
      </dgm:t>
    </dgm:pt>
    <dgm:pt modelId="{30E926C4-731E-4B8D-ADAE-E303049AD714}" type="parTrans" cxnId="{763A6930-911F-47FA-A4EF-20A817E598AB}">
      <dgm:prSet/>
      <dgm:spPr/>
      <dgm:t>
        <a:bodyPr/>
        <a:lstStyle/>
        <a:p>
          <a:endParaRPr lang="es-ES"/>
        </a:p>
      </dgm:t>
    </dgm:pt>
    <dgm:pt modelId="{110AD864-9644-4A66-9FFF-5B6B346946E7}" type="sibTrans" cxnId="{763A6930-911F-47FA-A4EF-20A817E598AB}">
      <dgm:prSet/>
      <dgm:spPr/>
      <dgm:t>
        <a:bodyPr/>
        <a:lstStyle/>
        <a:p>
          <a:endParaRPr lang="es-ES"/>
        </a:p>
      </dgm:t>
    </dgm:pt>
    <dgm:pt modelId="{CD172C7D-F648-47FD-9DF1-69FF00E39708}" type="pres">
      <dgm:prSet presAssocID="{6CAAB19C-D140-460B-8DA7-281D83B41A4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99AE9C9-BAD8-4C47-95C3-C40806A62DC1}" type="pres">
      <dgm:prSet presAssocID="{04E6088A-760D-4F9E-AF1C-67F3396F47A3}" presName="composite" presStyleCnt="0"/>
      <dgm:spPr/>
    </dgm:pt>
    <dgm:pt modelId="{D71B2506-EB2F-4A87-83B1-2ACE852ED4DB}" type="pres">
      <dgm:prSet presAssocID="{04E6088A-760D-4F9E-AF1C-67F3396F47A3}" presName="parentText" presStyleLbl="alignNode1" presStyleIdx="0" presStyleCnt="3" custLinFactNeighborY="14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76654F-6DCA-481C-8C3B-0F4134122EB7}" type="pres">
      <dgm:prSet presAssocID="{04E6088A-760D-4F9E-AF1C-67F3396F47A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525BB6-7512-440D-98F2-2A3CFCCAA3EE}" type="pres">
      <dgm:prSet presAssocID="{D2EF12D3-2F72-451E-9807-2CDDC00517AC}" presName="sp" presStyleCnt="0"/>
      <dgm:spPr/>
    </dgm:pt>
    <dgm:pt modelId="{D8AD0B56-1F6D-4B5E-AEF1-B22593088C8F}" type="pres">
      <dgm:prSet presAssocID="{2A0E85B4-8146-4CC4-9B9D-6F0206795A77}" presName="composite" presStyleCnt="0"/>
      <dgm:spPr/>
    </dgm:pt>
    <dgm:pt modelId="{3D4F4E2E-F10B-4AC6-A583-57AA9EC328F7}" type="pres">
      <dgm:prSet presAssocID="{2A0E85B4-8146-4CC4-9B9D-6F0206795A7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DE825B-5A75-4630-B936-A6EFAB0A4AC1}" type="pres">
      <dgm:prSet presAssocID="{2A0E85B4-8146-4CC4-9B9D-6F0206795A7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847965-BFFF-4D51-9609-C24BB708CE99}" type="pres">
      <dgm:prSet presAssocID="{FA4BE26E-F24D-4958-B7DD-C9FB1DAC5FED}" presName="sp" presStyleCnt="0"/>
      <dgm:spPr/>
    </dgm:pt>
    <dgm:pt modelId="{DDD393CB-F283-4D72-841F-F88A3C80ACA1}" type="pres">
      <dgm:prSet presAssocID="{AA7E7454-6635-4712-B3AD-A4C67CD8865C}" presName="composite" presStyleCnt="0"/>
      <dgm:spPr/>
    </dgm:pt>
    <dgm:pt modelId="{C4745CA9-535C-4975-8826-42A123231EE7}" type="pres">
      <dgm:prSet presAssocID="{AA7E7454-6635-4712-B3AD-A4C67CD8865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A9671C-751D-479B-B6B4-080F2B3F00B3}" type="pres">
      <dgm:prSet presAssocID="{AA7E7454-6635-4712-B3AD-A4C67CD8865C}" presName="descendantText" presStyleLbl="alignAcc1" presStyleIdx="2" presStyleCnt="3" custLinFactNeighborX="0" custLinFactNeighborY="25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BE64AB0-D330-440A-9132-C3212A3CD2EA}" srcId="{04E6088A-760D-4F9E-AF1C-67F3396F47A3}" destId="{3BF55CBD-4AD6-4B6E-9A9E-150B756FF4C5}" srcOrd="2" destOrd="0" parTransId="{8FE2BF39-D8C8-414D-A0EA-0738ED6494EC}" sibTransId="{D6247F2B-3AA0-48BC-9387-FF43D0D4A28B}"/>
    <dgm:cxn modelId="{3FF53B79-9859-4894-9334-B634EA356615}" type="presOf" srcId="{589002DC-5E9B-432E-BA59-5E28780B90DD}" destId="{CADE825B-5A75-4630-B936-A6EFAB0A4AC1}" srcOrd="0" destOrd="0" presId="urn:microsoft.com/office/officeart/2005/8/layout/chevron2"/>
    <dgm:cxn modelId="{FC456CC9-A632-49B1-810D-FEEA70EE054F}" srcId="{6CAAB19C-D140-460B-8DA7-281D83B41A43}" destId="{AA7E7454-6635-4712-B3AD-A4C67CD8865C}" srcOrd="2" destOrd="0" parTransId="{89D935BA-C4A3-420F-8558-55D568B8A3AB}" sibTransId="{70E516DB-8D7C-4D40-8F46-09867230CC98}"/>
    <dgm:cxn modelId="{CE99301B-8E33-4BDA-A310-72C0F71F6051}" srcId="{AA7E7454-6635-4712-B3AD-A4C67CD8865C}" destId="{4CBA186F-1B31-481C-8C9E-C35F5C5FAF2F}" srcOrd="3" destOrd="0" parTransId="{A07441FB-F967-4B89-BA7E-3DCEAA0BFD9B}" sibTransId="{5BA2FE7F-FE16-427F-A32B-697DD0056D19}"/>
    <dgm:cxn modelId="{29A1D220-6C8A-4EEA-9062-A7548DAB969E}" srcId="{6CAAB19C-D140-460B-8DA7-281D83B41A43}" destId="{04E6088A-760D-4F9E-AF1C-67F3396F47A3}" srcOrd="0" destOrd="0" parTransId="{BFE2C3C1-0A22-4073-8FFB-6B8D85FC53D4}" sibTransId="{D2EF12D3-2F72-451E-9807-2CDDC00517AC}"/>
    <dgm:cxn modelId="{BD988112-90A6-48D6-9698-A74ECB44580F}" srcId="{AA7E7454-6635-4712-B3AD-A4C67CD8865C}" destId="{DF41ED40-F359-48F1-870F-3CBCD99C8FDA}" srcOrd="1" destOrd="0" parTransId="{003F1031-570A-4225-8EC8-22DD9F7B834B}" sibTransId="{4FC7A81B-FA88-4696-BC52-09F60B533752}"/>
    <dgm:cxn modelId="{7E54030A-C058-4346-8DB5-CCA607AFA660}" type="presOf" srcId="{CFE7FEC8-90B0-42D8-A0C6-F81B061471CA}" destId="{E376654F-6DCA-481C-8C3B-0F4134122EB7}" srcOrd="0" destOrd="1" presId="urn:microsoft.com/office/officeart/2005/8/layout/chevron2"/>
    <dgm:cxn modelId="{59B17960-04A2-497D-9FD2-16F60996C725}" type="presOf" srcId="{6CAAB19C-D140-460B-8DA7-281D83B41A43}" destId="{CD172C7D-F648-47FD-9DF1-69FF00E39708}" srcOrd="0" destOrd="0" presId="urn:microsoft.com/office/officeart/2005/8/layout/chevron2"/>
    <dgm:cxn modelId="{3DBA273C-829F-426D-B4F9-B40B679E966E}" srcId="{2A0E85B4-8146-4CC4-9B9D-6F0206795A77}" destId="{589002DC-5E9B-432E-BA59-5E28780B90DD}" srcOrd="0" destOrd="0" parTransId="{9C434527-F189-4B80-ABF7-D6275D43ACEF}" sibTransId="{399EF7D6-A0CD-4FA6-B35E-A2D697DBE593}"/>
    <dgm:cxn modelId="{53100321-8402-406C-9842-6C9AF93B9916}" srcId="{AA7E7454-6635-4712-B3AD-A4C67CD8865C}" destId="{2B7DE009-EF97-45BA-AFD0-0B7832096078}" srcOrd="0" destOrd="0" parTransId="{EACC4C91-D6BD-4991-9992-6D080C1D4D7B}" sibTransId="{83D5551F-6FE1-4585-801E-0A4C636C3BC9}"/>
    <dgm:cxn modelId="{763A6930-911F-47FA-A4EF-20A817E598AB}" srcId="{2A0E85B4-8146-4CC4-9B9D-6F0206795A77}" destId="{6E9A543B-B7A3-4CF0-8584-8B35C627E1B7}" srcOrd="1" destOrd="0" parTransId="{30E926C4-731E-4B8D-ADAE-E303049AD714}" sibTransId="{110AD864-9644-4A66-9FFF-5B6B346946E7}"/>
    <dgm:cxn modelId="{37E78AFD-01BB-40F6-9C09-EAFD5D168721}" type="presOf" srcId="{4CBA186F-1B31-481C-8C9E-C35F5C5FAF2F}" destId="{AAA9671C-751D-479B-B6B4-080F2B3F00B3}" srcOrd="0" destOrd="3" presId="urn:microsoft.com/office/officeart/2005/8/layout/chevron2"/>
    <dgm:cxn modelId="{30DF246F-C93F-444D-8D37-A447D634E93F}" type="presOf" srcId="{F9ACFD3F-B444-4BE2-9A15-0FC0DE16B5E5}" destId="{E376654F-6DCA-481C-8C3B-0F4134122EB7}" srcOrd="0" destOrd="0" presId="urn:microsoft.com/office/officeart/2005/8/layout/chevron2"/>
    <dgm:cxn modelId="{0467B3E0-25CE-4F2C-B760-F655EF97FE8D}" type="presOf" srcId="{3BF55CBD-4AD6-4B6E-9A9E-150B756FF4C5}" destId="{E376654F-6DCA-481C-8C3B-0F4134122EB7}" srcOrd="0" destOrd="2" presId="urn:microsoft.com/office/officeart/2005/8/layout/chevron2"/>
    <dgm:cxn modelId="{9F6B6706-9ACD-4A4F-A794-3B613AF0EDA9}" type="presOf" srcId="{6E9A543B-B7A3-4CF0-8584-8B35C627E1B7}" destId="{CADE825B-5A75-4630-B936-A6EFAB0A4AC1}" srcOrd="0" destOrd="1" presId="urn:microsoft.com/office/officeart/2005/8/layout/chevron2"/>
    <dgm:cxn modelId="{92D1C2C3-B154-4A18-B2CD-ECE112B4AC06}" type="presOf" srcId="{2B7DE009-EF97-45BA-AFD0-0B7832096078}" destId="{AAA9671C-751D-479B-B6B4-080F2B3F00B3}" srcOrd="0" destOrd="0" presId="urn:microsoft.com/office/officeart/2005/8/layout/chevron2"/>
    <dgm:cxn modelId="{10B7D0BE-BCA5-4432-B8DA-B223D379EF75}" srcId="{AA7E7454-6635-4712-B3AD-A4C67CD8865C}" destId="{8B1A6AAE-8FD2-499A-BF41-002946C58DD4}" srcOrd="2" destOrd="0" parTransId="{F4EAF6AB-07D3-484F-AE54-5CCF66AF3865}" sibTransId="{6C4F7BEE-FDC8-4CB9-95DD-8882218B2420}"/>
    <dgm:cxn modelId="{56C33608-15ED-4C66-A471-EDBD7AF7390B}" type="presOf" srcId="{AA7E7454-6635-4712-B3AD-A4C67CD8865C}" destId="{C4745CA9-535C-4975-8826-42A123231EE7}" srcOrd="0" destOrd="0" presId="urn:microsoft.com/office/officeart/2005/8/layout/chevron2"/>
    <dgm:cxn modelId="{70C3B681-45F8-4807-AC55-0B4447C115C3}" type="presOf" srcId="{2A0E85B4-8146-4CC4-9B9D-6F0206795A77}" destId="{3D4F4E2E-F10B-4AC6-A583-57AA9EC328F7}" srcOrd="0" destOrd="0" presId="urn:microsoft.com/office/officeart/2005/8/layout/chevron2"/>
    <dgm:cxn modelId="{D43DFEE9-E9E7-4777-8FF7-E1177D8BC41B}" type="presOf" srcId="{8B1A6AAE-8FD2-499A-BF41-002946C58DD4}" destId="{AAA9671C-751D-479B-B6B4-080F2B3F00B3}" srcOrd="0" destOrd="2" presId="urn:microsoft.com/office/officeart/2005/8/layout/chevron2"/>
    <dgm:cxn modelId="{501AF29B-F13D-4EBB-815E-F4F50DE590BD}" srcId="{04E6088A-760D-4F9E-AF1C-67F3396F47A3}" destId="{F9ACFD3F-B444-4BE2-9A15-0FC0DE16B5E5}" srcOrd="0" destOrd="0" parTransId="{29D9822C-D8C7-4FCA-AF6F-BC40249D93C2}" sibTransId="{D365C758-8F7F-4D3A-A05D-F942110159F8}"/>
    <dgm:cxn modelId="{606E9FD5-EFA8-4C77-B6BD-21B7324E411D}" type="presOf" srcId="{DF41ED40-F359-48F1-870F-3CBCD99C8FDA}" destId="{AAA9671C-751D-479B-B6B4-080F2B3F00B3}" srcOrd="0" destOrd="1" presId="urn:microsoft.com/office/officeart/2005/8/layout/chevron2"/>
    <dgm:cxn modelId="{3062C34E-05AD-462D-9D55-3E03010FCD7D}" srcId="{6CAAB19C-D140-460B-8DA7-281D83B41A43}" destId="{2A0E85B4-8146-4CC4-9B9D-6F0206795A77}" srcOrd="1" destOrd="0" parTransId="{55F48D22-076C-4EC8-A229-EC3CABECF868}" sibTransId="{FA4BE26E-F24D-4958-B7DD-C9FB1DAC5FED}"/>
    <dgm:cxn modelId="{F2DFD2D8-4CCF-431C-A770-A1787FE6CE87}" type="presOf" srcId="{04E6088A-760D-4F9E-AF1C-67F3396F47A3}" destId="{D71B2506-EB2F-4A87-83B1-2ACE852ED4DB}" srcOrd="0" destOrd="0" presId="urn:microsoft.com/office/officeart/2005/8/layout/chevron2"/>
    <dgm:cxn modelId="{DA459CE7-F51A-4854-8131-CA341312BC91}" srcId="{04E6088A-760D-4F9E-AF1C-67F3396F47A3}" destId="{CFE7FEC8-90B0-42D8-A0C6-F81B061471CA}" srcOrd="1" destOrd="0" parTransId="{39A4F122-65DE-44B1-9BCC-9BD6A9DE3F62}" sibTransId="{033799B3-2C3B-45AE-85D4-9AB52ACDB84A}"/>
    <dgm:cxn modelId="{8FCD5FFC-44D2-48FB-82E0-E04C82DAB27B}" type="presParOf" srcId="{CD172C7D-F648-47FD-9DF1-69FF00E39708}" destId="{299AE9C9-BAD8-4C47-95C3-C40806A62DC1}" srcOrd="0" destOrd="0" presId="urn:microsoft.com/office/officeart/2005/8/layout/chevron2"/>
    <dgm:cxn modelId="{379F295C-6A03-4A2A-809D-EFA1B74A2C51}" type="presParOf" srcId="{299AE9C9-BAD8-4C47-95C3-C40806A62DC1}" destId="{D71B2506-EB2F-4A87-83B1-2ACE852ED4DB}" srcOrd="0" destOrd="0" presId="urn:microsoft.com/office/officeart/2005/8/layout/chevron2"/>
    <dgm:cxn modelId="{E9CEB8E0-8ACB-442E-9770-DDC1D7B79607}" type="presParOf" srcId="{299AE9C9-BAD8-4C47-95C3-C40806A62DC1}" destId="{E376654F-6DCA-481C-8C3B-0F4134122EB7}" srcOrd="1" destOrd="0" presId="urn:microsoft.com/office/officeart/2005/8/layout/chevron2"/>
    <dgm:cxn modelId="{E27C6CBC-4D61-4644-92DE-FA851123062F}" type="presParOf" srcId="{CD172C7D-F648-47FD-9DF1-69FF00E39708}" destId="{84525BB6-7512-440D-98F2-2A3CFCCAA3EE}" srcOrd="1" destOrd="0" presId="urn:microsoft.com/office/officeart/2005/8/layout/chevron2"/>
    <dgm:cxn modelId="{94325F83-D88D-4670-82EB-A8DB3F848172}" type="presParOf" srcId="{CD172C7D-F648-47FD-9DF1-69FF00E39708}" destId="{D8AD0B56-1F6D-4B5E-AEF1-B22593088C8F}" srcOrd="2" destOrd="0" presId="urn:microsoft.com/office/officeart/2005/8/layout/chevron2"/>
    <dgm:cxn modelId="{7AE2C4FF-5C43-4D51-B85E-6BE0087B2636}" type="presParOf" srcId="{D8AD0B56-1F6D-4B5E-AEF1-B22593088C8F}" destId="{3D4F4E2E-F10B-4AC6-A583-57AA9EC328F7}" srcOrd="0" destOrd="0" presId="urn:microsoft.com/office/officeart/2005/8/layout/chevron2"/>
    <dgm:cxn modelId="{45A63AFE-0AE1-4C72-9D7C-34FD05EF5BFA}" type="presParOf" srcId="{D8AD0B56-1F6D-4B5E-AEF1-B22593088C8F}" destId="{CADE825B-5A75-4630-B936-A6EFAB0A4AC1}" srcOrd="1" destOrd="0" presId="urn:microsoft.com/office/officeart/2005/8/layout/chevron2"/>
    <dgm:cxn modelId="{57E17750-9030-4668-8E79-08E44AA952E9}" type="presParOf" srcId="{CD172C7D-F648-47FD-9DF1-69FF00E39708}" destId="{6A847965-BFFF-4D51-9609-C24BB708CE99}" srcOrd="3" destOrd="0" presId="urn:microsoft.com/office/officeart/2005/8/layout/chevron2"/>
    <dgm:cxn modelId="{23B83A72-DD62-4309-BCE0-54F8EF1DC209}" type="presParOf" srcId="{CD172C7D-F648-47FD-9DF1-69FF00E39708}" destId="{DDD393CB-F283-4D72-841F-F88A3C80ACA1}" srcOrd="4" destOrd="0" presId="urn:microsoft.com/office/officeart/2005/8/layout/chevron2"/>
    <dgm:cxn modelId="{4242648A-F7F4-43A2-B863-09737DE0BEBF}" type="presParOf" srcId="{DDD393CB-F283-4D72-841F-F88A3C80ACA1}" destId="{C4745CA9-535C-4975-8826-42A123231EE7}" srcOrd="0" destOrd="0" presId="urn:microsoft.com/office/officeart/2005/8/layout/chevron2"/>
    <dgm:cxn modelId="{95D46CB2-FDF4-45F0-A4B9-77E50E8C1717}" type="presParOf" srcId="{DDD393CB-F283-4D72-841F-F88A3C80ACA1}" destId="{AAA9671C-751D-479B-B6B4-080F2B3F00B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AE509D-3ACF-45F2-AC0A-B44D31E29D48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548C2A9B-422D-4294-AE53-F4259DE6C1E9}">
      <dgm:prSet phldrT="[Texto]"/>
      <dgm:spPr/>
      <dgm:t>
        <a:bodyPr/>
        <a:lstStyle/>
        <a:p>
          <a:r>
            <a:rPr lang="es-MX" dirty="0"/>
            <a:t>Inicio de los trámites</a:t>
          </a:r>
        </a:p>
      </dgm:t>
    </dgm:pt>
    <dgm:pt modelId="{C503817F-05BF-4877-95B1-A48DF2E5BE4E}" type="parTrans" cxnId="{853158F8-AD66-49ED-8891-E1E0DB165413}">
      <dgm:prSet/>
      <dgm:spPr/>
      <dgm:t>
        <a:bodyPr/>
        <a:lstStyle/>
        <a:p>
          <a:endParaRPr lang="es-MX"/>
        </a:p>
      </dgm:t>
    </dgm:pt>
    <dgm:pt modelId="{46BB9F15-72F5-4E9F-93C8-649D0EE436D2}" type="sibTrans" cxnId="{853158F8-AD66-49ED-8891-E1E0DB165413}">
      <dgm:prSet/>
      <dgm:spPr/>
      <dgm:t>
        <a:bodyPr/>
        <a:lstStyle/>
        <a:p>
          <a:endParaRPr lang="es-MX" dirty="0"/>
        </a:p>
      </dgm:t>
    </dgm:pt>
    <dgm:pt modelId="{6A729881-DBD2-4DC2-9D51-66C92309C31D}">
      <dgm:prSet phldrT="[Texto]"/>
      <dgm:spPr/>
      <dgm:t>
        <a:bodyPr/>
        <a:lstStyle/>
        <a:p>
          <a:r>
            <a:rPr lang="es-MX" dirty="0"/>
            <a:t>Aceptación del FMI para realizar el ROSC</a:t>
          </a:r>
        </a:p>
      </dgm:t>
    </dgm:pt>
    <dgm:pt modelId="{ECCE55BB-2D7F-4C27-92B0-EB65934E9ED3}" type="parTrans" cxnId="{1A4D73AE-65C6-431F-A6FC-180C696EF54C}">
      <dgm:prSet/>
      <dgm:spPr/>
      <dgm:t>
        <a:bodyPr/>
        <a:lstStyle/>
        <a:p>
          <a:endParaRPr lang="es-MX"/>
        </a:p>
      </dgm:t>
    </dgm:pt>
    <dgm:pt modelId="{73CCBE33-B697-4787-A3A4-AE1E1CB4A580}" type="sibTrans" cxnId="{1A4D73AE-65C6-431F-A6FC-180C696EF54C}">
      <dgm:prSet/>
      <dgm:spPr/>
      <dgm:t>
        <a:bodyPr/>
        <a:lstStyle/>
        <a:p>
          <a:endParaRPr lang="es-MX" dirty="0"/>
        </a:p>
      </dgm:t>
    </dgm:pt>
    <dgm:pt modelId="{44A7F2F7-6AF0-4E4C-9FB1-ECBAEE84E7D1}">
      <dgm:prSet phldrT="[Texto]"/>
      <dgm:spPr/>
      <dgm:t>
        <a:bodyPr/>
        <a:lstStyle/>
        <a:p>
          <a:r>
            <a:rPr lang="es-MX" dirty="0"/>
            <a:t>Preparación del ROSC</a:t>
          </a:r>
        </a:p>
      </dgm:t>
    </dgm:pt>
    <dgm:pt modelId="{E14D98F9-A996-422F-BCE6-AEC192FA5E6B}" type="parTrans" cxnId="{CBD091C3-04EF-4386-9934-D505CEBDAD30}">
      <dgm:prSet/>
      <dgm:spPr/>
      <dgm:t>
        <a:bodyPr/>
        <a:lstStyle/>
        <a:p>
          <a:endParaRPr lang="es-MX"/>
        </a:p>
      </dgm:t>
    </dgm:pt>
    <dgm:pt modelId="{1CFD888A-DF34-475D-A832-C39C64E5D9C4}" type="sibTrans" cxnId="{CBD091C3-04EF-4386-9934-D505CEBDAD30}">
      <dgm:prSet/>
      <dgm:spPr/>
      <dgm:t>
        <a:bodyPr/>
        <a:lstStyle/>
        <a:p>
          <a:endParaRPr lang="es-MX"/>
        </a:p>
      </dgm:t>
    </dgm:pt>
    <dgm:pt modelId="{58F9B8A8-2413-419D-8EED-FC70584CD46A}" type="pres">
      <dgm:prSet presAssocID="{A2AE509D-3ACF-45F2-AC0A-B44D31E29D48}" presName="Name0" presStyleCnt="0">
        <dgm:presLayoutVars>
          <dgm:dir/>
          <dgm:resizeHandles val="exact"/>
        </dgm:presLayoutVars>
      </dgm:prSet>
      <dgm:spPr/>
    </dgm:pt>
    <dgm:pt modelId="{2FBBB8AF-E2C7-47EC-A8A2-ACFED046C5F8}" type="pres">
      <dgm:prSet presAssocID="{548C2A9B-422D-4294-AE53-F4259DE6C1E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6A54DE-0F8A-44B7-9CAE-144C5EF9AF1C}" type="pres">
      <dgm:prSet presAssocID="{46BB9F15-72F5-4E9F-93C8-649D0EE436D2}" presName="sibTrans" presStyleLbl="sibTrans2D1" presStyleIdx="0" presStyleCnt="2"/>
      <dgm:spPr/>
      <dgm:t>
        <a:bodyPr/>
        <a:lstStyle/>
        <a:p>
          <a:endParaRPr lang="es-ES"/>
        </a:p>
      </dgm:t>
    </dgm:pt>
    <dgm:pt modelId="{4AF89910-4F46-452D-9E9F-E6DCC725D712}" type="pres">
      <dgm:prSet presAssocID="{46BB9F15-72F5-4E9F-93C8-649D0EE436D2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10FCB51A-DE74-4929-8585-4FBE3766760D}" type="pres">
      <dgm:prSet presAssocID="{6A729881-DBD2-4DC2-9D51-66C92309C31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F9C6D2-BF9D-41B9-953F-7FD2CE209797}" type="pres">
      <dgm:prSet presAssocID="{73CCBE33-B697-4787-A3A4-AE1E1CB4A580}" presName="sibTrans" presStyleLbl="sibTrans2D1" presStyleIdx="1" presStyleCnt="2"/>
      <dgm:spPr/>
      <dgm:t>
        <a:bodyPr/>
        <a:lstStyle/>
        <a:p>
          <a:endParaRPr lang="es-ES"/>
        </a:p>
      </dgm:t>
    </dgm:pt>
    <dgm:pt modelId="{08C606C1-6A27-489E-8706-BFCE7D50B04F}" type="pres">
      <dgm:prSet presAssocID="{73CCBE33-B697-4787-A3A4-AE1E1CB4A580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D8E7229F-BC0A-40C9-B907-4D483A7AA43C}" type="pres">
      <dgm:prSet presAssocID="{44A7F2F7-6AF0-4E4C-9FB1-ECBAEE84E7D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BD091C3-04EF-4386-9934-D505CEBDAD30}" srcId="{A2AE509D-3ACF-45F2-AC0A-B44D31E29D48}" destId="{44A7F2F7-6AF0-4E4C-9FB1-ECBAEE84E7D1}" srcOrd="2" destOrd="0" parTransId="{E14D98F9-A996-422F-BCE6-AEC192FA5E6B}" sibTransId="{1CFD888A-DF34-475D-A832-C39C64E5D9C4}"/>
    <dgm:cxn modelId="{650BBEE7-9417-4AF4-9B4D-AD1F710A8890}" type="presOf" srcId="{73CCBE33-B697-4787-A3A4-AE1E1CB4A580}" destId="{66F9C6D2-BF9D-41B9-953F-7FD2CE209797}" srcOrd="0" destOrd="0" presId="urn:microsoft.com/office/officeart/2005/8/layout/process1"/>
    <dgm:cxn modelId="{853158F8-AD66-49ED-8891-E1E0DB165413}" srcId="{A2AE509D-3ACF-45F2-AC0A-B44D31E29D48}" destId="{548C2A9B-422D-4294-AE53-F4259DE6C1E9}" srcOrd="0" destOrd="0" parTransId="{C503817F-05BF-4877-95B1-A48DF2E5BE4E}" sibTransId="{46BB9F15-72F5-4E9F-93C8-649D0EE436D2}"/>
    <dgm:cxn modelId="{DA981410-34A8-44EB-A124-6DAFB22D3C94}" type="presOf" srcId="{44A7F2F7-6AF0-4E4C-9FB1-ECBAEE84E7D1}" destId="{D8E7229F-BC0A-40C9-B907-4D483A7AA43C}" srcOrd="0" destOrd="0" presId="urn:microsoft.com/office/officeart/2005/8/layout/process1"/>
    <dgm:cxn modelId="{1A4D73AE-65C6-431F-A6FC-180C696EF54C}" srcId="{A2AE509D-3ACF-45F2-AC0A-B44D31E29D48}" destId="{6A729881-DBD2-4DC2-9D51-66C92309C31D}" srcOrd="1" destOrd="0" parTransId="{ECCE55BB-2D7F-4C27-92B0-EB65934E9ED3}" sibTransId="{73CCBE33-B697-4787-A3A4-AE1E1CB4A580}"/>
    <dgm:cxn modelId="{99609B1C-C1CC-4335-B5B9-376FC7D086A6}" type="presOf" srcId="{46BB9F15-72F5-4E9F-93C8-649D0EE436D2}" destId="{E86A54DE-0F8A-44B7-9CAE-144C5EF9AF1C}" srcOrd="0" destOrd="0" presId="urn:microsoft.com/office/officeart/2005/8/layout/process1"/>
    <dgm:cxn modelId="{E3CEB75D-E00E-42A4-B52B-8C4529AA013E}" type="presOf" srcId="{73CCBE33-B697-4787-A3A4-AE1E1CB4A580}" destId="{08C606C1-6A27-489E-8706-BFCE7D50B04F}" srcOrd="1" destOrd="0" presId="urn:microsoft.com/office/officeart/2005/8/layout/process1"/>
    <dgm:cxn modelId="{C25B325C-4AA2-45D4-9CC9-58757F0AD849}" type="presOf" srcId="{A2AE509D-3ACF-45F2-AC0A-B44D31E29D48}" destId="{58F9B8A8-2413-419D-8EED-FC70584CD46A}" srcOrd="0" destOrd="0" presId="urn:microsoft.com/office/officeart/2005/8/layout/process1"/>
    <dgm:cxn modelId="{D13223A3-5A74-419A-9D75-2B67AAEEFEBA}" type="presOf" srcId="{6A729881-DBD2-4DC2-9D51-66C92309C31D}" destId="{10FCB51A-DE74-4929-8585-4FBE3766760D}" srcOrd="0" destOrd="0" presId="urn:microsoft.com/office/officeart/2005/8/layout/process1"/>
    <dgm:cxn modelId="{A5F94B0A-7C87-4ACD-B877-203231BDCD05}" type="presOf" srcId="{548C2A9B-422D-4294-AE53-F4259DE6C1E9}" destId="{2FBBB8AF-E2C7-47EC-A8A2-ACFED046C5F8}" srcOrd="0" destOrd="0" presId="urn:microsoft.com/office/officeart/2005/8/layout/process1"/>
    <dgm:cxn modelId="{7BF1A6E5-2DEB-487C-B394-42DCC8BE9BA7}" type="presOf" srcId="{46BB9F15-72F5-4E9F-93C8-649D0EE436D2}" destId="{4AF89910-4F46-452D-9E9F-E6DCC725D712}" srcOrd="1" destOrd="0" presId="urn:microsoft.com/office/officeart/2005/8/layout/process1"/>
    <dgm:cxn modelId="{08468F1F-18E0-4095-94C2-91DA114CD952}" type="presParOf" srcId="{58F9B8A8-2413-419D-8EED-FC70584CD46A}" destId="{2FBBB8AF-E2C7-47EC-A8A2-ACFED046C5F8}" srcOrd="0" destOrd="0" presId="urn:microsoft.com/office/officeart/2005/8/layout/process1"/>
    <dgm:cxn modelId="{2A3E5D34-27A6-4560-9D12-C7451ECA37F4}" type="presParOf" srcId="{58F9B8A8-2413-419D-8EED-FC70584CD46A}" destId="{E86A54DE-0F8A-44B7-9CAE-144C5EF9AF1C}" srcOrd="1" destOrd="0" presId="urn:microsoft.com/office/officeart/2005/8/layout/process1"/>
    <dgm:cxn modelId="{305528B9-F639-4B69-80A9-3103F180AEE8}" type="presParOf" srcId="{E86A54DE-0F8A-44B7-9CAE-144C5EF9AF1C}" destId="{4AF89910-4F46-452D-9E9F-E6DCC725D712}" srcOrd="0" destOrd="0" presId="urn:microsoft.com/office/officeart/2005/8/layout/process1"/>
    <dgm:cxn modelId="{5BFCBF05-69BB-461E-A096-757E57C4960F}" type="presParOf" srcId="{58F9B8A8-2413-419D-8EED-FC70584CD46A}" destId="{10FCB51A-DE74-4929-8585-4FBE3766760D}" srcOrd="2" destOrd="0" presId="urn:microsoft.com/office/officeart/2005/8/layout/process1"/>
    <dgm:cxn modelId="{1C0EA8F3-5D02-4292-8CDF-23DB6423DE1E}" type="presParOf" srcId="{58F9B8A8-2413-419D-8EED-FC70584CD46A}" destId="{66F9C6D2-BF9D-41B9-953F-7FD2CE209797}" srcOrd="3" destOrd="0" presId="urn:microsoft.com/office/officeart/2005/8/layout/process1"/>
    <dgm:cxn modelId="{B8B4E7BB-CEB1-4750-A0C1-77BE2ED65C79}" type="presParOf" srcId="{66F9C6D2-BF9D-41B9-953F-7FD2CE209797}" destId="{08C606C1-6A27-489E-8706-BFCE7D50B04F}" srcOrd="0" destOrd="0" presId="urn:microsoft.com/office/officeart/2005/8/layout/process1"/>
    <dgm:cxn modelId="{0DB4BB5F-3950-4DA9-BE14-9408F2E7B1F3}" type="presParOf" srcId="{58F9B8A8-2413-419D-8EED-FC70584CD46A}" destId="{D8E7229F-BC0A-40C9-B907-4D483A7AA43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AE509D-3ACF-45F2-AC0A-B44D31E29D48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548C2A9B-422D-4294-AE53-F4259DE6C1E9}">
      <dgm:prSet phldrT="[Texto]"/>
      <dgm:spPr/>
      <dgm:t>
        <a:bodyPr/>
        <a:lstStyle/>
        <a:p>
          <a:r>
            <a:rPr lang="es-MX" dirty="0"/>
            <a:t>Reuniones de revisión del ROSC</a:t>
          </a:r>
        </a:p>
      </dgm:t>
    </dgm:pt>
    <dgm:pt modelId="{C503817F-05BF-4877-95B1-A48DF2E5BE4E}" type="parTrans" cxnId="{853158F8-AD66-49ED-8891-E1E0DB165413}">
      <dgm:prSet/>
      <dgm:spPr/>
      <dgm:t>
        <a:bodyPr/>
        <a:lstStyle/>
        <a:p>
          <a:endParaRPr lang="es-MX"/>
        </a:p>
      </dgm:t>
    </dgm:pt>
    <dgm:pt modelId="{46BB9F15-72F5-4E9F-93C8-649D0EE436D2}" type="sibTrans" cxnId="{853158F8-AD66-49ED-8891-E1E0DB165413}">
      <dgm:prSet/>
      <dgm:spPr/>
      <dgm:t>
        <a:bodyPr/>
        <a:lstStyle/>
        <a:p>
          <a:endParaRPr lang="es-MX" dirty="0"/>
        </a:p>
      </dgm:t>
    </dgm:pt>
    <dgm:pt modelId="{6A729881-DBD2-4DC2-9D51-66C92309C31D}">
      <dgm:prSet phldrT="[Texto]"/>
      <dgm:spPr/>
      <dgm:t>
        <a:bodyPr/>
        <a:lstStyle/>
        <a:p>
          <a:r>
            <a:rPr lang="es-MX" dirty="0"/>
            <a:t>Revisión INEGI de los Volúmenes I y III del ROSC</a:t>
          </a:r>
        </a:p>
      </dgm:t>
    </dgm:pt>
    <dgm:pt modelId="{ECCE55BB-2D7F-4C27-92B0-EB65934E9ED3}" type="parTrans" cxnId="{1A4D73AE-65C6-431F-A6FC-180C696EF54C}">
      <dgm:prSet/>
      <dgm:spPr/>
      <dgm:t>
        <a:bodyPr/>
        <a:lstStyle/>
        <a:p>
          <a:endParaRPr lang="es-MX"/>
        </a:p>
      </dgm:t>
    </dgm:pt>
    <dgm:pt modelId="{73CCBE33-B697-4787-A3A4-AE1E1CB4A580}" type="sibTrans" cxnId="{1A4D73AE-65C6-431F-A6FC-180C696EF54C}">
      <dgm:prSet/>
      <dgm:spPr/>
      <dgm:t>
        <a:bodyPr/>
        <a:lstStyle/>
        <a:p>
          <a:endParaRPr lang="es-MX" dirty="0"/>
        </a:p>
      </dgm:t>
    </dgm:pt>
    <dgm:pt modelId="{44A7F2F7-6AF0-4E4C-9FB1-ECBAEE84E7D1}">
      <dgm:prSet phldrT="[Texto]"/>
      <dgm:spPr/>
      <dgm:t>
        <a:bodyPr/>
        <a:lstStyle/>
        <a:p>
          <a:r>
            <a:rPr lang="es-MX" dirty="0"/>
            <a:t>Revisión FMI de los Volúmenes I y III del ROSC</a:t>
          </a:r>
        </a:p>
      </dgm:t>
    </dgm:pt>
    <dgm:pt modelId="{E14D98F9-A996-422F-BCE6-AEC192FA5E6B}" type="parTrans" cxnId="{CBD091C3-04EF-4386-9934-D505CEBDAD30}">
      <dgm:prSet/>
      <dgm:spPr/>
      <dgm:t>
        <a:bodyPr/>
        <a:lstStyle/>
        <a:p>
          <a:endParaRPr lang="es-MX"/>
        </a:p>
      </dgm:t>
    </dgm:pt>
    <dgm:pt modelId="{1CFD888A-DF34-475D-A832-C39C64E5D9C4}" type="sibTrans" cxnId="{CBD091C3-04EF-4386-9934-D505CEBDAD30}">
      <dgm:prSet/>
      <dgm:spPr/>
      <dgm:t>
        <a:bodyPr/>
        <a:lstStyle/>
        <a:p>
          <a:endParaRPr lang="es-MX"/>
        </a:p>
      </dgm:t>
    </dgm:pt>
    <dgm:pt modelId="{58F9B8A8-2413-419D-8EED-FC70584CD46A}" type="pres">
      <dgm:prSet presAssocID="{A2AE509D-3ACF-45F2-AC0A-B44D31E29D48}" presName="Name0" presStyleCnt="0">
        <dgm:presLayoutVars>
          <dgm:dir/>
          <dgm:resizeHandles val="exact"/>
        </dgm:presLayoutVars>
      </dgm:prSet>
      <dgm:spPr/>
    </dgm:pt>
    <dgm:pt modelId="{2FBBB8AF-E2C7-47EC-A8A2-ACFED046C5F8}" type="pres">
      <dgm:prSet presAssocID="{548C2A9B-422D-4294-AE53-F4259DE6C1E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6A54DE-0F8A-44B7-9CAE-144C5EF9AF1C}" type="pres">
      <dgm:prSet presAssocID="{46BB9F15-72F5-4E9F-93C8-649D0EE436D2}" presName="sibTrans" presStyleLbl="sibTrans2D1" presStyleIdx="0" presStyleCnt="2"/>
      <dgm:spPr/>
      <dgm:t>
        <a:bodyPr/>
        <a:lstStyle/>
        <a:p>
          <a:endParaRPr lang="es-ES"/>
        </a:p>
      </dgm:t>
    </dgm:pt>
    <dgm:pt modelId="{4AF89910-4F46-452D-9E9F-E6DCC725D712}" type="pres">
      <dgm:prSet presAssocID="{46BB9F15-72F5-4E9F-93C8-649D0EE436D2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10FCB51A-DE74-4929-8585-4FBE3766760D}" type="pres">
      <dgm:prSet presAssocID="{6A729881-DBD2-4DC2-9D51-66C92309C31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F9C6D2-BF9D-41B9-953F-7FD2CE209797}" type="pres">
      <dgm:prSet presAssocID="{73CCBE33-B697-4787-A3A4-AE1E1CB4A580}" presName="sibTrans" presStyleLbl="sibTrans2D1" presStyleIdx="1" presStyleCnt="2"/>
      <dgm:spPr/>
      <dgm:t>
        <a:bodyPr/>
        <a:lstStyle/>
        <a:p>
          <a:endParaRPr lang="es-ES"/>
        </a:p>
      </dgm:t>
    </dgm:pt>
    <dgm:pt modelId="{08C606C1-6A27-489E-8706-BFCE7D50B04F}" type="pres">
      <dgm:prSet presAssocID="{73CCBE33-B697-4787-A3A4-AE1E1CB4A580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D8E7229F-BC0A-40C9-B907-4D483A7AA43C}" type="pres">
      <dgm:prSet presAssocID="{44A7F2F7-6AF0-4E4C-9FB1-ECBAEE84E7D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BD091C3-04EF-4386-9934-D505CEBDAD30}" srcId="{A2AE509D-3ACF-45F2-AC0A-B44D31E29D48}" destId="{44A7F2F7-6AF0-4E4C-9FB1-ECBAEE84E7D1}" srcOrd="2" destOrd="0" parTransId="{E14D98F9-A996-422F-BCE6-AEC192FA5E6B}" sibTransId="{1CFD888A-DF34-475D-A832-C39C64E5D9C4}"/>
    <dgm:cxn modelId="{650BBEE7-9417-4AF4-9B4D-AD1F710A8890}" type="presOf" srcId="{73CCBE33-B697-4787-A3A4-AE1E1CB4A580}" destId="{66F9C6D2-BF9D-41B9-953F-7FD2CE209797}" srcOrd="0" destOrd="0" presId="urn:microsoft.com/office/officeart/2005/8/layout/process1"/>
    <dgm:cxn modelId="{853158F8-AD66-49ED-8891-E1E0DB165413}" srcId="{A2AE509D-3ACF-45F2-AC0A-B44D31E29D48}" destId="{548C2A9B-422D-4294-AE53-F4259DE6C1E9}" srcOrd="0" destOrd="0" parTransId="{C503817F-05BF-4877-95B1-A48DF2E5BE4E}" sibTransId="{46BB9F15-72F5-4E9F-93C8-649D0EE436D2}"/>
    <dgm:cxn modelId="{DA981410-34A8-44EB-A124-6DAFB22D3C94}" type="presOf" srcId="{44A7F2F7-6AF0-4E4C-9FB1-ECBAEE84E7D1}" destId="{D8E7229F-BC0A-40C9-B907-4D483A7AA43C}" srcOrd="0" destOrd="0" presId="urn:microsoft.com/office/officeart/2005/8/layout/process1"/>
    <dgm:cxn modelId="{1A4D73AE-65C6-431F-A6FC-180C696EF54C}" srcId="{A2AE509D-3ACF-45F2-AC0A-B44D31E29D48}" destId="{6A729881-DBD2-4DC2-9D51-66C92309C31D}" srcOrd="1" destOrd="0" parTransId="{ECCE55BB-2D7F-4C27-92B0-EB65934E9ED3}" sibTransId="{73CCBE33-B697-4787-A3A4-AE1E1CB4A580}"/>
    <dgm:cxn modelId="{99609B1C-C1CC-4335-B5B9-376FC7D086A6}" type="presOf" srcId="{46BB9F15-72F5-4E9F-93C8-649D0EE436D2}" destId="{E86A54DE-0F8A-44B7-9CAE-144C5EF9AF1C}" srcOrd="0" destOrd="0" presId="urn:microsoft.com/office/officeart/2005/8/layout/process1"/>
    <dgm:cxn modelId="{E3CEB75D-E00E-42A4-B52B-8C4529AA013E}" type="presOf" srcId="{73CCBE33-B697-4787-A3A4-AE1E1CB4A580}" destId="{08C606C1-6A27-489E-8706-BFCE7D50B04F}" srcOrd="1" destOrd="0" presId="urn:microsoft.com/office/officeart/2005/8/layout/process1"/>
    <dgm:cxn modelId="{C25B325C-4AA2-45D4-9CC9-58757F0AD849}" type="presOf" srcId="{A2AE509D-3ACF-45F2-AC0A-B44D31E29D48}" destId="{58F9B8A8-2413-419D-8EED-FC70584CD46A}" srcOrd="0" destOrd="0" presId="urn:microsoft.com/office/officeart/2005/8/layout/process1"/>
    <dgm:cxn modelId="{D13223A3-5A74-419A-9D75-2B67AAEEFEBA}" type="presOf" srcId="{6A729881-DBD2-4DC2-9D51-66C92309C31D}" destId="{10FCB51A-DE74-4929-8585-4FBE3766760D}" srcOrd="0" destOrd="0" presId="urn:microsoft.com/office/officeart/2005/8/layout/process1"/>
    <dgm:cxn modelId="{A5F94B0A-7C87-4ACD-B877-203231BDCD05}" type="presOf" srcId="{548C2A9B-422D-4294-AE53-F4259DE6C1E9}" destId="{2FBBB8AF-E2C7-47EC-A8A2-ACFED046C5F8}" srcOrd="0" destOrd="0" presId="urn:microsoft.com/office/officeart/2005/8/layout/process1"/>
    <dgm:cxn modelId="{7BF1A6E5-2DEB-487C-B394-42DCC8BE9BA7}" type="presOf" srcId="{46BB9F15-72F5-4E9F-93C8-649D0EE436D2}" destId="{4AF89910-4F46-452D-9E9F-E6DCC725D712}" srcOrd="1" destOrd="0" presId="urn:microsoft.com/office/officeart/2005/8/layout/process1"/>
    <dgm:cxn modelId="{08468F1F-18E0-4095-94C2-91DA114CD952}" type="presParOf" srcId="{58F9B8A8-2413-419D-8EED-FC70584CD46A}" destId="{2FBBB8AF-E2C7-47EC-A8A2-ACFED046C5F8}" srcOrd="0" destOrd="0" presId="urn:microsoft.com/office/officeart/2005/8/layout/process1"/>
    <dgm:cxn modelId="{2A3E5D34-27A6-4560-9D12-C7451ECA37F4}" type="presParOf" srcId="{58F9B8A8-2413-419D-8EED-FC70584CD46A}" destId="{E86A54DE-0F8A-44B7-9CAE-144C5EF9AF1C}" srcOrd="1" destOrd="0" presId="urn:microsoft.com/office/officeart/2005/8/layout/process1"/>
    <dgm:cxn modelId="{305528B9-F639-4B69-80A9-3103F180AEE8}" type="presParOf" srcId="{E86A54DE-0F8A-44B7-9CAE-144C5EF9AF1C}" destId="{4AF89910-4F46-452D-9E9F-E6DCC725D712}" srcOrd="0" destOrd="0" presId="urn:microsoft.com/office/officeart/2005/8/layout/process1"/>
    <dgm:cxn modelId="{5BFCBF05-69BB-461E-A096-757E57C4960F}" type="presParOf" srcId="{58F9B8A8-2413-419D-8EED-FC70584CD46A}" destId="{10FCB51A-DE74-4929-8585-4FBE3766760D}" srcOrd="2" destOrd="0" presId="urn:microsoft.com/office/officeart/2005/8/layout/process1"/>
    <dgm:cxn modelId="{1C0EA8F3-5D02-4292-8CDF-23DB6423DE1E}" type="presParOf" srcId="{58F9B8A8-2413-419D-8EED-FC70584CD46A}" destId="{66F9C6D2-BF9D-41B9-953F-7FD2CE209797}" srcOrd="3" destOrd="0" presId="urn:microsoft.com/office/officeart/2005/8/layout/process1"/>
    <dgm:cxn modelId="{B8B4E7BB-CEB1-4750-A0C1-77BE2ED65C79}" type="presParOf" srcId="{66F9C6D2-BF9D-41B9-953F-7FD2CE209797}" destId="{08C606C1-6A27-489E-8706-BFCE7D50B04F}" srcOrd="0" destOrd="0" presId="urn:microsoft.com/office/officeart/2005/8/layout/process1"/>
    <dgm:cxn modelId="{0DB4BB5F-3950-4DA9-BE14-9408F2E7B1F3}" type="presParOf" srcId="{58F9B8A8-2413-419D-8EED-FC70584CD46A}" destId="{D8E7229F-BC0A-40C9-B907-4D483A7AA43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B2506-EB2F-4A87-83B1-2ACE852ED4DB}">
      <dsp:nvSpPr>
        <dsp:cNvPr id="0" name=""/>
        <dsp:cNvSpPr/>
      </dsp:nvSpPr>
      <dsp:spPr>
        <a:xfrm rot="5400000">
          <a:off x="-186280" y="186281"/>
          <a:ext cx="1241867" cy="8693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0</a:t>
          </a:r>
          <a:endParaRPr lang="es-ES" sz="1600" kern="1200" dirty="0"/>
        </a:p>
      </dsp:txBody>
      <dsp:txXfrm rot="-5400000">
        <a:off x="1" y="434655"/>
        <a:ext cx="869307" cy="372560"/>
      </dsp:txXfrm>
    </dsp:sp>
    <dsp:sp modelId="{E376654F-6DCA-481C-8C3B-0F4134122EB7}">
      <dsp:nvSpPr>
        <dsp:cNvPr id="0" name=""/>
        <dsp:cNvSpPr/>
      </dsp:nvSpPr>
      <dsp:spPr>
        <a:xfrm rot="5400000">
          <a:off x="3839776" y="-2967512"/>
          <a:ext cx="807213" cy="67481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 dirty="0" smtClean="0"/>
            <a:t>01. Entorno Leal e institucional                       0.2 Recursos                                  </a:t>
          </a:r>
          <a:endParaRPr lang="es-E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 dirty="0" smtClean="0"/>
            <a:t>0.3 Relevancia                                                     0.4 Gestión de la calidad</a:t>
          </a:r>
          <a:endParaRPr lang="es-ES" sz="1100" kern="1200" dirty="0"/>
        </a:p>
      </dsp:txBody>
      <dsp:txXfrm rot="-5400000">
        <a:off x="869308" y="42361"/>
        <a:ext cx="6708746" cy="728403"/>
      </dsp:txXfrm>
    </dsp:sp>
    <dsp:sp modelId="{3D4F4E2E-F10B-4AC6-A583-57AA9EC328F7}">
      <dsp:nvSpPr>
        <dsp:cNvPr id="0" name=""/>
        <dsp:cNvSpPr/>
      </dsp:nvSpPr>
      <dsp:spPr>
        <a:xfrm rot="5400000">
          <a:off x="-186280" y="1231465"/>
          <a:ext cx="1241867" cy="8693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1.</a:t>
          </a:r>
          <a:endParaRPr lang="es-ES" sz="1600" kern="1200" dirty="0"/>
        </a:p>
      </dsp:txBody>
      <dsp:txXfrm rot="-5400000">
        <a:off x="1" y="1479839"/>
        <a:ext cx="869307" cy="372560"/>
      </dsp:txXfrm>
    </dsp:sp>
    <dsp:sp modelId="{CADE825B-5A75-4630-B936-A6EFAB0A4AC1}">
      <dsp:nvSpPr>
        <dsp:cNvPr id="0" name=""/>
        <dsp:cNvSpPr/>
      </dsp:nvSpPr>
      <dsp:spPr>
        <a:xfrm rot="5400000">
          <a:off x="3839776" y="-1925283"/>
          <a:ext cx="807213" cy="67481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100" b="0" i="0" kern="1200" dirty="0" smtClean="0"/>
            <a:t>1.1 Integridad institucional                              1.2 Transparencia</a:t>
          </a:r>
          <a:endParaRPr lang="es-E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100" b="0" i="0" kern="1200" dirty="0" smtClean="0"/>
            <a:t>1.3 Estándares éticos     </a:t>
          </a:r>
          <a:endParaRPr lang="es-ES" sz="1100" kern="1200" dirty="0"/>
        </a:p>
      </dsp:txBody>
      <dsp:txXfrm rot="-5400000">
        <a:off x="869308" y="1084590"/>
        <a:ext cx="6708746" cy="728403"/>
      </dsp:txXfrm>
    </dsp:sp>
    <dsp:sp modelId="{C4745CA9-535C-4975-8826-42A123231EE7}">
      <dsp:nvSpPr>
        <dsp:cNvPr id="0" name=""/>
        <dsp:cNvSpPr/>
      </dsp:nvSpPr>
      <dsp:spPr>
        <a:xfrm rot="5400000">
          <a:off x="-186280" y="2273694"/>
          <a:ext cx="1241867" cy="8693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</dsp:txBody>
      <dsp:txXfrm rot="-5400000">
        <a:off x="1" y="2522068"/>
        <a:ext cx="869307" cy="372560"/>
      </dsp:txXfrm>
    </dsp:sp>
    <dsp:sp modelId="{AAA9671C-751D-479B-B6B4-080F2B3F00B3}">
      <dsp:nvSpPr>
        <dsp:cNvPr id="0" name=""/>
        <dsp:cNvSpPr/>
      </dsp:nvSpPr>
      <dsp:spPr>
        <a:xfrm rot="5400000">
          <a:off x="3839563" y="-882842"/>
          <a:ext cx="807638" cy="67481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100" b="0" i="0" kern="1200" dirty="0" smtClean="0"/>
            <a:t>2.1 Conceptos y </a:t>
          </a:r>
          <a:r>
            <a:rPr lang="es-MX" sz="1100" b="0" i="0" kern="1200" dirty="0" smtClean="0">
              <a:solidFill>
                <a:schemeClr val="tx1"/>
              </a:solidFill>
            </a:rPr>
            <a:t>definiciones                          </a:t>
          </a:r>
          <a:r>
            <a:rPr lang="es-MX" sz="1100" b="0" i="0" kern="1200" dirty="0" smtClean="0">
              <a:solidFill>
                <a:schemeClr val="tx1"/>
              </a:solidFill>
              <a:effectLst/>
              <a:latin typeface="Calibri" panose="020F0502020204030204" pitchFamily="34" charset="0"/>
            </a:rPr>
            <a:t>2.2 Alcance</a:t>
          </a:r>
          <a:r>
            <a:rPr lang="es-MX" sz="1100" b="0" i="0" kern="1200" dirty="0" smtClean="0">
              <a:solidFill>
                <a:schemeClr val="tx1"/>
              </a:solidFill>
            </a:rPr>
            <a:t> </a:t>
          </a:r>
          <a:endParaRPr lang="es-E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100" b="0" i="0" kern="1200" dirty="0" smtClean="0">
              <a:solidFill>
                <a:schemeClr val="tx1"/>
              </a:solidFill>
              <a:effectLst/>
              <a:latin typeface="Calibri" panose="020F0502020204030204" pitchFamily="34" charset="0"/>
            </a:rPr>
            <a:t>2.3 Clasificación/sectorización                       2.4 Base para grabación </a:t>
          </a:r>
          <a:endParaRPr lang="es-ES" sz="1100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100" kern="1200" dirty="0"/>
        </a:p>
      </dsp:txBody>
      <dsp:txXfrm rot="-5400000">
        <a:off x="869307" y="2126840"/>
        <a:ext cx="6708725" cy="7287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B2506-EB2F-4A87-83B1-2ACE852ED4DB}">
      <dsp:nvSpPr>
        <dsp:cNvPr id="0" name=""/>
        <dsp:cNvSpPr/>
      </dsp:nvSpPr>
      <dsp:spPr>
        <a:xfrm rot="5400000">
          <a:off x="-201986" y="207272"/>
          <a:ext cx="1346575" cy="9426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3.</a:t>
          </a:r>
          <a:endParaRPr lang="es-ES" sz="1600" kern="1200" dirty="0"/>
        </a:p>
      </dsp:txBody>
      <dsp:txXfrm rot="-5400000">
        <a:off x="1" y="476588"/>
        <a:ext cx="942603" cy="403972"/>
      </dsp:txXfrm>
    </dsp:sp>
    <dsp:sp modelId="{E376654F-6DCA-481C-8C3B-0F4134122EB7}">
      <dsp:nvSpPr>
        <dsp:cNvPr id="0" name=""/>
        <dsp:cNvSpPr/>
      </dsp:nvSpPr>
      <dsp:spPr>
        <a:xfrm rot="5400000">
          <a:off x="3909704" y="-2963700"/>
          <a:ext cx="875274" cy="68094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b="0" i="0" kern="1200" dirty="0" smtClean="0"/>
            <a:t>3.1 Datos Fuente                                            3.2 Evaluación de los datos fuente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b="0" i="0" kern="1200" dirty="0" smtClean="0"/>
            <a:t>3.3 Técnicas estadísticas                                3.4 Evaluación y validación de datos intermedios y resultados estadísticos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b="0" i="0" kern="1200" dirty="0" smtClean="0"/>
            <a:t>3.5 Estudios de revisión</a:t>
          </a:r>
          <a:endParaRPr lang="es-ES" sz="1200" kern="1200" dirty="0"/>
        </a:p>
      </dsp:txBody>
      <dsp:txXfrm rot="-5400000">
        <a:off x="942604" y="46127"/>
        <a:ext cx="6766749" cy="789820"/>
      </dsp:txXfrm>
    </dsp:sp>
    <dsp:sp modelId="{3D4F4E2E-F10B-4AC6-A583-57AA9EC328F7}">
      <dsp:nvSpPr>
        <dsp:cNvPr id="0" name=""/>
        <dsp:cNvSpPr/>
      </dsp:nvSpPr>
      <dsp:spPr>
        <a:xfrm rot="5400000">
          <a:off x="-201986" y="1354414"/>
          <a:ext cx="1346575" cy="9426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.4</a:t>
          </a:r>
          <a:endParaRPr lang="es-ES" sz="1600" kern="1200" dirty="0"/>
        </a:p>
      </dsp:txBody>
      <dsp:txXfrm rot="-5400000">
        <a:off x="1" y="1623730"/>
        <a:ext cx="942603" cy="403972"/>
      </dsp:txXfrm>
    </dsp:sp>
    <dsp:sp modelId="{CADE825B-5A75-4630-B936-A6EFAB0A4AC1}">
      <dsp:nvSpPr>
        <dsp:cNvPr id="0" name=""/>
        <dsp:cNvSpPr/>
      </dsp:nvSpPr>
      <dsp:spPr>
        <a:xfrm rot="5400000">
          <a:off x="3909704" y="-1814672"/>
          <a:ext cx="875274" cy="68094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b="0" i="0" kern="1200" dirty="0" smtClean="0"/>
            <a:t>4.1 Periodicidad y puntualidad                        4.2 Coherencia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b="0" i="0" kern="1200" dirty="0" smtClean="0"/>
            <a:t>4.3 Política y práctica de revisión</a:t>
          </a:r>
          <a:endParaRPr lang="es-ES" sz="1200" kern="1200" dirty="0"/>
        </a:p>
      </dsp:txBody>
      <dsp:txXfrm rot="-5400000">
        <a:off x="942604" y="1195155"/>
        <a:ext cx="6766749" cy="789820"/>
      </dsp:txXfrm>
    </dsp:sp>
    <dsp:sp modelId="{C4745CA9-535C-4975-8826-42A123231EE7}">
      <dsp:nvSpPr>
        <dsp:cNvPr id="0" name=""/>
        <dsp:cNvSpPr/>
      </dsp:nvSpPr>
      <dsp:spPr>
        <a:xfrm rot="5400000">
          <a:off x="-201986" y="2503442"/>
          <a:ext cx="1346575" cy="9426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 smtClean="0"/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 dirty="0"/>
        </a:p>
      </dsp:txBody>
      <dsp:txXfrm rot="-5400000">
        <a:off x="1" y="2772758"/>
        <a:ext cx="942603" cy="403972"/>
      </dsp:txXfrm>
    </dsp:sp>
    <dsp:sp modelId="{AAA9671C-751D-479B-B6B4-080F2B3F00B3}">
      <dsp:nvSpPr>
        <dsp:cNvPr id="0" name=""/>
        <dsp:cNvSpPr/>
      </dsp:nvSpPr>
      <dsp:spPr>
        <a:xfrm rot="5400000">
          <a:off x="3909474" y="-643346"/>
          <a:ext cx="875734" cy="68094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b="0" i="0" kern="1200" dirty="0" smtClean="0"/>
            <a:t>5.1 Accesibilidad a los datos                           5.3 Asistencia a los usuarios                                                                     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200" b="0" i="0" kern="1200" dirty="0" smtClean="0"/>
            <a:t>5.2 Accesibilidad a los metadato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</dsp:txBody>
      <dsp:txXfrm rot="-5400000">
        <a:off x="942603" y="2366275"/>
        <a:ext cx="6766726" cy="7902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BB8AF-E2C7-47EC-A8A2-ACFED046C5F8}">
      <dsp:nvSpPr>
        <dsp:cNvPr id="0" name=""/>
        <dsp:cNvSpPr/>
      </dsp:nvSpPr>
      <dsp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/>
            <a:t>Inicio de los trámites</a:t>
          </a:r>
        </a:p>
      </dsp:txBody>
      <dsp:txXfrm>
        <a:off x="44665" y="2106299"/>
        <a:ext cx="2060143" cy="1206068"/>
      </dsp:txXfrm>
    </dsp:sp>
    <dsp:sp modelId="{E86A54DE-0F8A-44B7-9CAE-144C5EF9AF1C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900" kern="1200" dirty="0"/>
        </a:p>
      </dsp:txBody>
      <dsp:txXfrm>
        <a:off x="2355850" y="2550475"/>
        <a:ext cx="316861" cy="317716"/>
      </dsp:txXfrm>
    </dsp:sp>
    <dsp:sp modelId="{10FCB51A-DE74-4929-8585-4FBE3766760D}">
      <dsp:nvSpPr>
        <dsp:cNvPr id="0" name=""/>
        <dsp:cNvSpPr/>
      </dsp:nvSpPr>
      <dsp:spPr>
        <a:xfrm>
          <a:off x="2996406" y="2068777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/>
            <a:t>Aceptación del FMI para realizar el ROSC</a:t>
          </a:r>
        </a:p>
      </dsp:txBody>
      <dsp:txXfrm>
        <a:off x="3033928" y="2106299"/>
        <a:ext cx="2060143" cy="1206068"/>
      </dsp:txXfrm>
    </dsp:sp>
    <dsp:sp modelId="{66F9C6D2-BF9D-41B9-953F-7FD2CE209797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900" kern="1200" dirty="0"/>
        </a:p>
      </dsp:txBody>
      <dsp:txXfrm>
        <a:off x="5345112" y="2550475"/>
        <a:ext cx="316861" cy="317716"/>
      </dsp:txXfrm>
    </dsp:sp>
    <dsp:sp modelId="{D8E7229F-BC0A-40C9-B907-4D483A7AA43C}">
      <dsp:nvSpPr>
        <dsp:cNvPr id="0" name=""/>
        <dsp:cNvSpPr/>
      </dsp:nvSpPr>
      <dsp:spPr>
        <a:xfrm>
          <a:off x="5985668" y="2068777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/>
            <a:t>Preparación del ROSC</a:t>
          </a:r>
        </a:p>
      </dsp:txBody>
      <dsp:txXfrm>
        <a:off x="6023190" y="2106299"/>
        <a:ext cx="2060143" cy="12060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BB8AF-E2C7-47EC-A8A2-ACFED046C5F8}">
      <dsp:nvSpPr>
        <dsp:cNvPr id="0" name=""/>
        <dsp:cNvSpPr/>
      </dsp:nvSpPr>
      <dsp:spPr>
        <a:xfrm>
          <a:off x="7143" y="2068777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/>
            <a:t>Reuniones de revisión del ROSC</a:t>
          </a:r>
        </a:p>
      </dsp:txBody>
      <dsp:txXfrm>
        <a:off x="44665" y="2106299"/>
        <a:ext cx="2060143" cy="1206068"/>
      </dsp:txXfrm>
    </dsp:sp>
    <dsp:sp modelId="{E86A54DE-0F8A-44B7-9CAE-144C5EF9AF1C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700" kern="1200" dirty="0"/>
        </a:p>
      </dsp:txBody>
      <dsp:txXfrm>
        <a:off x="2355850" y="2550475"/>
        <a:ext cx="316861" cy="317716"/>
      </dsp:txXfrm>
    </dsp:sp>
    <dsp:sp modelId="{10FCB51A-DE74-4929-8585-4FBE3766760D}">
      <dsp:nvSpPr>
        <dsp:cNvPr id="0" name=""/>
        <dsp:cNvSpPr/>
      </dsp:nvSpPr>
      <dsp:spPr>
        <a:xfrm>
          <a:off x="2996406" y="2068777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/>
            <a:t>Revisión INEGI de los Volúmenes I y III del ROSC</a:t>
          </a:r>
        </a:p>
      </dsp:txBody>
      <dsp:txXfrm>
        <a:off x="3033928" y="2106299"/>
        <a:ext cx="2060143" cy="1206068"/>
      </dsp:txXfrm>
    </dsp:sp>
    <dsp:sp modelId="{66F9C6D2-BF9D-41B9-953F-7FD2CE209797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700" kern="1200" dirty="0"/>
        </a:p>
      </dsp:txBody>
      <dsp:txXfrm>
        <a:off x="5345112" y="2550475"/>
        <a:ext cx="316861" cy="317716"/>
      </dsp:txXfrm>
    </dsp:sp>
    <dsp:sp modelId="{D8E7229F-BC0A-40C9-B907-4D483A7AA43C}">
      <dsp:nvSpPr>
        <dsp:cNvPr id="0" name=""/>
        <dsp:cNvSpPr/>
      </dsp:nvSpPr>
      <dsp:spPr>
        <a:xfrm>
          <a:off x="5985668" y="2068777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kern="1200" dirty="0"/>
            <a:t>Revisión FMI de los Volúmenes I y III del ROSC</a:t>
          </a:r>
        </a:p>
      </dsp:txBody>
      <dsp:txXfrm>
        <a:off x="6023190" y="2106299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A3678-9833-6147-8FBD-DCC5DF40CB09}" type="datetimeFigureOut">
              <a:rPr lang="es-MX" smtClean="0"/>
              <a:t>09/09/2021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CD2B8-D33F-3D45-BAC5-4700289EAF3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3088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9016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8CF22F-66B4-B24C-B54F-3457EEB92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6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2E7BFC-2229-B147-B2A4-A684558A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024CF08-ED64-D843-9A06-7A2C27FDA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1200" y="6248095"/>
            <a:ext cx="1756229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6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n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C3B3E65-2B01-6F43-BD90-CF581CD56E2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FE530E0-368D-BF49-BFED-ADEEEA2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2B7C685-2DA6-1F43-80E3-E8E04CEF22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978570" y="6146800"/>
              <a:ext cx="1756229" cy="349250"/>
            </a:xfrm>
            <a:prstGeom prst="rect">
              <a:avLst/>
            </a:prstGeom>
          </p:spPr>
        </p:pic>
      </p:grp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5ACF3B95-16E2-D74E-8FBF-876BA89F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1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azul mar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8505CD3-0411-1F4C-92D3-97E982F3B89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945DB76-0E18-1946-A20A-9D6E663488F2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33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5EC662C-F895-1C48-BB9C-C0951B1398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D56C19-A3FB-BE47-A54C-C0AA0B0D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52616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/azul mar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0B13EDDA-2586-2241-9BE6-3C5F58432F08}"/>
              </a:ext>
            </a:extLst>
          </p:cNvPr>
          <p:cNvSpPr/>
          <p:nvPr userDrawn="1"/>
        </p:nvSpPr>
        <p:spPr>
          <a:xfrm>
            <a:off x="0" y="3643301"/>
            <a:ext cx="12192000" cy="3214699"/>
          </a:xfrm>
          <a:prstGeom prst="rect">
            <a:avLst/>
          </a:prstGeom>
          <a:solidFill>
            <a:srgbClr val="03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81AB52C7-89B6-4B46-92AA-4256BF844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433EEC5-1ED3-E94C-A3B9-5C214A0E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93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azul con cír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A917F76B-BF86-794C-8A31-6046E48EF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4ECFEBC-660D-434C-8344-C08A2E534FD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945DB76-0E18-1946-A20A-9D6E663488F2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33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5EC662C-F895-1C48-BB9C-C0951B1398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F532CB6-AD19-714F-9F92-CB577F5465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597611" cy="6628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4492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F08C00-469B-BB4F-97A2-9B521A6A2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38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1A786B-7C17-3B42-B0E0-38CFD2F32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17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3901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7" name="bk object 17"/>
          <p:cNvSpPr/>
          <p:nvPr/>
        </p:nvSpPr>
        <p:spPr>
          <a:xfrm>
            <a:off x="355601" y="185420"/>
            <a:ext cx="11478260" cy="76200"/>
          </a:xfrm>
          <a:custGeom>
            <a:avLst/>
            <a:gdLst/>
            <a:ahLst/>
            <a:cxnLst/>
            <a:rect l="l" t="t" r="r" b="b"/>
            <a:pathLst>
              <a:path w="8608695" h="76200">
                <a:moveTo>
                  <a:pt x="38100" y="0"/>
                </a:moveTo>
                <a:lnTo>
                  <a:pt x="23268" y="2988"/>
                </a:lnTo>
                <a:lnTo>
                  <a:pt x="11158" y="11144"/>
                </a:lnTo>
                <a:lnTo>
                  <a:pt x="2993" y="23252"/>
                </a:lnTo>
                <a:lnTo>
                  <a:pt x="0" y="38100"/>
                </a:lnTo>
                <a:lnTo>
                  <a:pt x="2993" y="52947"/>
                </a:lnTo>
                <a:lnTo>
                  <a:pt x="11158" y="65055"/>
                </a:lnTo>
                <a:lnTo>
                  <a:pt x="23268" y="73211"/>
                </a:lnTo>
                <a:lnTo>
                  <a:pt x="38100" y="76200"/>
                </a:lnTo>
                <a:lnTo>
                  <a:pt x="38100" y="0"/>
                </a:lnTo>
                <a:close/>
              </a:path>
              <a:path w="8608695" h="76200">
                <a:moveTo>
                  <a:pt x="8570087" y="63500"/>
                </a:moveTo>
                <a:lnTo>
                  <a:pt x="38100" y="63500"/>
                </a:lnTo>
                <a:lnTo>
                  <a:pt x="38100" y="76200"/>
                </a:lnTo>
                <a:lnTo>
                  <a:pt x="8570087" y="76200"/>
                </a:lnTo>
                <a:lnTo>
                  <a:pt x="8570087" y="63500"/>
                </a:lnTo>
                <a:close/>
              </a:path>
              <a:path w="8608695" h="76200">
                <a:moveTo>
                  <a:pt x="8570087" y="0"/>
                </a:moveTo>
                <a:lnTo>
                  <a:pt x="8570087" y="76200"/>
                </a:lnTo>
                <a:lnTo>
                  <a:pt x="8584934" y="73211"/>
                </a:lnTo>
                <a:lnTo>
                  <a:pt x="8597042" y="65055"/>
                </a:lnTo>
                <a:lnTo>
                  <a:pt x="8605198" y="52947"/>
                </a:lnTo>
                <a:lnTo>
                  <a:pt x="8608187" y="38100"/>
                </a:lnTo>
                <a:lnTo>
                  <a:pt x="8605198" y="23252"/>
                </a:lnTo>
                <a:lnTo>
                  <a:pt x="8597042" y="11144"/>
                </a:lnTo>
                <a:lnTo>
                  <a:pt x="8584934" y="2988"/>
                </a:lnTo>
                <a:lnTo>
                  <a:pt x="8570087" y="0"/>
                </a:lnTo>
                <a:close/>
              </a:path>
              <a:path w="8608695" h="76200">
                <a:moveTo>
                  <a:pt x="8570087" y="25400"/>
                </a:moveTo>
                <a:lnTo>
                  <a:pt x="38100" y="25400"/>
                </a:lnTo>
                <a:lnTo>
                  <a:pt x="38100" y="50800"/>
                </a:lnTo>
                <a:lnTo>
                  <a:pt x="8570087" y="50800"/>
                </a:lnTo>
                <a:lnTo>
                  <a:pt x="8570087" y="25400"/>
                </a:lnTo>
                <a:close/>
              </a:path>
              <a:path w="8608695" h="76200">
                <a:moveTo>
                  <a:pt x="8570087" y="0"/>
                </a:moveTo>
                <a:lnTo>
                  <a:pt x="38100" y="0"/>
                </a:lnTo>
                <a:lnTo>
                  <a:pt x="38100" y="12700"/>
                </a:lnTo>
                <a:lnTo>
                  <a:pt x="8570087" y="12700"/>
                </a:lnTo>
                <a:lnTo>
                  <a:pt x="857008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251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ADDD0F-7C72-F649-B9D5-42A6304A4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2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9F92FA7-BDD0-DB49-9313-CBC8923C3A4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EB46D32-45C8-8848-A5BC-FB71EFCCE1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4D5A119C-0322-114B-A400-DD7697C22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</p:grp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8055409-E9C7-0D48-86E6-BBA4C34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5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C5E905D4-EE1A-C54F-8133-911E6F19C69F}"/>
              </a:ext>
            </a:extLst>
          </p:cNvPr>
          <p:cNvGrpSpPr/>
          <p:nvPr userDrawn="1"/>
        </p:nvGrpSpPr>
        <p:grpSpPr>
          <a:xfrm>
            <a:off x="4109" y="0"/>
            <a:ext cx="12183781" cy="6858000"/>
            <a:chOff x="4109" y="0"/>
            <a:chExt cx="12183781" cy="685800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5C2A6E1-BF1B-D243-8015-0E5FF15450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109" y="0"/>
              <a:ext cx="12183781" cy="6858000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2B7C685-2DA6-1F43-80E3-E8E04CEF22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30416" y="6102349"/>
              <a:ext cx="1756229" cy="34925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18A80782-CB74-144B-B439-9AD667FDAB58}"/>
              </a:ext>
            </a:extLst>
          </p:cNvPr>
          <p:cNvSpPr/>
          <p:nvPr userDrawn="1"/>
        </p:nvSpPr>
        <p:spPr>
          <a:xfrm>
            <a:off x="1088020" y="1219200"/>
            <a:ext cx="10139423" cy="4013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rgbClr val="1BA3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5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C77F357-FCDB-0445-AFEA-6DAE9292BB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7BDA145-FEC3-5645-A1F0-903012C5C4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CE23679C-DAF6-8543-8473-C9322EF3B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83770" y="5778500"/>
              <a:ext cx="1756229" cy="349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89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do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74683D17-FBCF-C746-A573-DDE2C97D2B3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348611D-6CF2-404F-83D7-4D2587A9D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5B52042B-8B68-1D40-9F56-B0A58A153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610270" y="5778500"/>
              <a:ext cx="1756229" cy="349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13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EDFE3E2-DCF9-7545-8532-78F404B76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FB7774E4-6EE2-DD4B-AE86-3D69DF9BFE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3770" y="5778500"/>
            <a:ext cx="1756229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8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B7BB6AA-6009-A04F-BB29-CEE94B10B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0AFDBB41-A0C9-344A-997D-20C0ADE3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7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blanc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415C075-139F-FB4D-9B86-4127AA264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99616" y="252408"/>
            <a:ext cx="1756229" cy="349250"/>
          </a:xfrm>
          <a:prstGeom prst="rect">
            <a:avLst/>
          </a:prstGeom>
        </p:spPr>
      </p:pic>
      <p:sp>
        <p:nvSpPr>
          <p:cNvPr id="3" name="Marcador de número de diapositiva 4">
            <a:extLst>
              <a:ext uri="{FF2B5EF4-FFF2-40B4-BE49-F238E27FC236}">
                <a16:creationId xmlns:a16="http://schemas.microsoft.com/office/drawing/2014/main" id="{4ABDC8B8-E5E3-FA48-B3A0-7B2DE8A29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217750"/>
            <a:ext cx="659435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53185"/>
      </p:ext>
    </p:extLst>
  </p:cSld>
  <p:clrMapOvr>
    <a:masterClrMapping/>
  </p:clrMapOvr>
  <p:transition spd="slow" advClick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16CB66-A302-EF4A-A3FD-BE4B93CA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26ABCA-6630-9D40-9F05-BE0D09388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69635C-E174-F140-861D-B81656121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755997-17D2-5141-9562-5C3A199E2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7F0282-F4C6-974D-AA6A-0DEE84C4F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6A776-E82A-DB4C-BEC6-9E86C7D9FDA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157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6" r:id="rId2"/>
    <p:sldLayoutId id="2147483652" r:id="rId3"/>
    <p:sldLayoutId id="2147483655" r:id="rId4"/>
    <p:sldLayoutId id="2147483694" r:id="rId5"/>
    <p:sldLayoutId id="2147483692" r:id="rId6"/>
    <p:sldLayoutId id="2147483695" r:id="rId7"/>
    <p:sldLayoutId id="2147483671" r:id="rId8"/>
    <p:sldLayoutId id="2147483678" r:id="rId9"/>
    <p:sldLayoutId id="2147483687" r:id="rId10"/>
    <p:sldLayoutId id="2147483686" r:id="rId11"/>
    <p:sldLayoutId id="2147483659" r:id="rId12"/>
    <p:sldLayoutId id="2147483690" r:id="rId13"/>
    <p:sldLayoutId id="2147483691" r:id="rId14"/>
    <p:sldLayoutId id="2147483689" r:id="rId15"/>
    <p:sldLayoutId id="2147483697" r:id="rId16"/>
    <p:sldLayoutId id="2147483698" r:id="rId17"/>
    <p:sldLayoutId id="214748369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3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C0271B7-C203-F742-AB2C-0604D9EF0447}"/>
              </a:ext>
            </a:extLst>
          </p:cNvPr>
          <p:cNvSpPr txBox="1">
            <a:spLocks/>
          </p:cNvSpPr>
          <p:nvPr/>
        </p:nvSpPr>
        <p:spPr>
          <a:xfrm>
            <a:off x="931969" y="2129833"/>
            <a:ext cx="10266124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 sobre </a:t>
            </a:r>
            <a:r>
              <a:rPr lang="es-MX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Observancia de Estándares y Códigos </a:t>
            </a:r>
          </a:p>
          <a:p>
            <a:pPr marL="0" indent="0">
              <a:buNone/>
            </a:pPr>
            <a:r>
              <a:rPr lang="es-MX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MX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ROSC,</a:t>
            </a:r>
            <a:r>
              <a:rPr lang="es-MX" altLang="ko-K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sus siglas en inglés)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66B1290-C681-AA4C-A12F-F7094CB49F60}"/>
              </a:ext>
            </a:extLst>
          </p:cNvPr>
          <p:cNvSpPr txBox="1">
            <a:spLocks/>
          </p:cNvSpPr>
          <p:nvPr/>
        </p:nvSpPr>
        <p:spPr>
          <a:xfrm>
            <a:off x="931969" y="3648750"/>
            <a:ext cx="10685426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Genérico Cuentas Nacionales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6F4CB6D-519A-E44E-B32F-108B2DF549BE}"/>
              </a:ext>
            </a:extLst>
          </p:cNvPr>
          <p:cNvSpPr txBox="1">
            <a:spLocks/>
          </p:cNvSpPr>
          <p:nvPr/>
        </p:nvSpPr>
        <p:spPr>
          <a:xfrm>
            <a:off x="962938" y="5565198"/>
            <a:ext cx="5133062" cy="421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General de Estadísticas Económicas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2F79C82-E2DE-094F-9A29-9C3989350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4262" y="4090455"/>
            <a:ext cx="736600" cy="165100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84A4BAA8-D5D4-2F44-8AF7-EA873A2ABA57}"/>
              </a:ext>
            </a:extLst>
          </p:cNvPr>
          <p:cNvSpPr txBox="1">
            <a:spLocks/>
          </p:cNvSpPr>
          <p:nvPr/>
        </p:nvSpPr>
        <p:spPr>
          <a:xfrm>
            <a:off x="9307773" y="5601133"/>
            <a:ext cx="2152673" cy="3853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Septiembre de 2021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A6D2679-1A49-452E-9FAC-3E473EF02089}"/>
              </a:ext>
            </a:extLst>
          </p:cNvPr>
          <p:cNvGrpSpPr/>
          <p:nvPr/>
        </p:nvGrpSpPr>
        <p:grpSpPr>
          <a:xfrm>
            <a:off x="9376012" y="5499202"/>
            <a:ext cx="1984541" cy="487261"/>
            <a:chOff x="10049112" y="5499202"/>
            <a:chExt cx="1311441" cy="487261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56BBFE8D-5E41-5D4B-9870-6A985DB88F93}"/>
                </a:ext>
              </a:extLst>
            </p:cNvPr>
            <p:cNvCxnSpPr>
              <a:cxnSpLocks/>
            </p:cNvCxnSpPr>
            <p:nvPr/>
          </p:nvCxnSpPr>
          <p:spPr>
            <a:xfrm>
              <a:off x="10049112" y="5499202"/>
              <a:ext cx="131144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7CDA1251-37B2-4E60-B8A3-3BEE562623BC}"/>
                </a:ext>
              </a:extLst>
            </p:cNvPr>
            <p:cNvCxnSpPr>
              <a:cxnSpLocks/>
            </p:cNvCxnSpPr>
            <p:nvPr/>
          </p:nvCxnSpPr>
          <p:spPr>
            <a:xfrm>
              <a:off x="10049112" y="5986463"/>
              <a:ext cx="131144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070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ABBDA0E-2861-4834-9E4F-B56B95E61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677935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E8407E7-037E-427C-ABBF-C85FE667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2</a:t>
            </a:fld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A06852-67CA-4FD5-A297-8AC5A6F725F9}"/>
              </a:ext>
            </a:extLst>
          </p:cNvPr>
          <p:cNvSpPr txBox="1"/>
          <p:nvPr/>
        </p:nvSpPr>
        <p:spPr>
          <a:xfrm>
            <a:off x="129654" y="3752862"/>
            <a:ext cx="118163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bg1"/>
                </a:solidFill>
              </a:rPr>
              <a:t>Objetivo</a:t>
            </a:r>
          </a:p>
          <a:p>
            <a:r>
              <a:rPr lang="es-MX" sz="2000" dirty="0">
                <a:solidFill>
                  <a:schemeClr val="bg1"/>
                </a:solidFill>
              </a:rPr>
              <a:t>El ROSC evalúa la medida en que los países observan normas y códigos reconocidos internacionalmente.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El FMI reconoce 12 </a:t>
            </a:r>
            <a:r>
              <a:rPr lang="es-MX" sz="2000" dirty="0" smtClean="0">
                <a:solidFill>
                  <a:schemeClr val="bg1"/>
                </a:solidFill>
              </a:rPr>
              <a:t>grupos de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>
                <a:solidFill>
                  <a:schemeClr val="bg1"/>
                </a:solidFill>
              </a:rPr>
              <a:t>estándares para el trabajo operativo del Fondo y del Banco Mundial: </a:t>
            </a:r>
            <a:r>
              <a:rPr lang="es-MX" sz="2000" dirty="0" smtClean="0">
                <a:solidFill>
                  <a:schemeClr val="bg1"/>
                </a:solidFill>
              </a:rPr>
              <a:t>dentro de ellos se encuentra la Contabilidad </a:t>
            </a:r>
            <a:r>
              <a:rPr lang="es-MX" sz="2000" dirty="0">
                <a:solidFill>
                  <a:schemeClr val="bg1"/>
                </a:solidFill>
              </a:rPr>
              <a:t>N</a:t>
            </a:r>
            <a:r>
              <a:rPr lang="es-MX" sz="2000" dirty="0" smtClean="0">
                <a:solidFill>
                  <a:schemeClr val="bg1"/>
                </a:solidFill>
              </a:rPr>
              <a:t>acional, la Balanza de pagos, las Estadísticas de las Finanzas Públicas</a:t>
            </a:r>
            <a:r>
              <a:rPr lang="es-MX" sz="2000" dirty="0" smtClean="0">
                <a:solidFill>
                  <a:schemeClr val="bg1"/>
                </a:solidFill>
              </a:rPr>
              <a:t>, entre otros.</a:t>
            </a:r>
            <a:endParaRPr lang="es-MX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Los </a:t>
            </a:r>
            <a:r>
              <a:rPr lang="es-MX" sz="2000" dirty="0">
                <a:solidFill>
                  <a:schemeClr val="bg1"/>
                </a:solidFill>
              </a:rPr>
              <a:t>informes de la observancia de estas normas se publican a petición del país miembro.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Estos informes ayudan en las discusiones sobre políticas de las instituciones y para la evaluación de riesgos.</a:t>
            </a:r>
          </a:p>
        </p:txBody>
      </p:sp>
    </p:spTree>
    <p:extLst>
      <p:ext uri="{BB962C8B-B14F-4D97-AF65-F5344CB8AC3E}">
        <p14:creationId xmlns:p14="http://schemas.microsoft.com/office/powerpoint/2010/main" val="280247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ECAAC80-A259-420F-8618-3DE30054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3</a:t>
            </a:fld>
            <a:endParaRPr lang="es-MX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2DCB0A76-9206-4D0C-A612-20D324CF58C8}"/>
              </a:ext>
            </a:extLst>
          </p:cNvPr>
          <p:cNvSpPr/>
          <p:nvPr/>
        </p:nvSpPr>
        <p:spPr>
          <a:xfrm>
            <a:off x="313899" y="50883"/>
            <a:ext cx="11518710" cy="1321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369F552E-05C2-491E-87E8-9B7BC605C2EE}"/>
              </a:ext>
            </a:extLst>
          </p:cNvPr>
          <p:cNvSpPr txBox="1">
            <a:spLocks/>
          </p:cNvSpPr>
          <p:nvPr/>
        </p:nvSpPr>
        <p:spPr>
          <a:xfrm>
            <a:off x="1788794" y="244523"/>
            <a:ext cx="8058784" cy="8542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065" marR="5080" indent="3175" algn="ctr">
              <a:lnSpc>
                <a:spcPct val="90800"/>
              </a:lnSpc>
            </a:pPr>
            <a:r>
              <a:rPr lang="es-MX" sz="3050" spc="-25" dirty="0">
                <a:solidFill>
                  <a:srgbClr val="FFFFFF"/>
                </a:solidFill>
              </a:rPr>
              <a:t>Misiones </a:t>
            </a:r>
            <a:r>
              <a:rPr lang="es-MX" sz="3050" spc="-15" dirty="0">
                <a:solidFill>
                  <a:srgbClr val="FFFFFF"/>
                </a:solidFill>
              </a:rPr>
              <a:t>del </a:t>
            </a:r>
            <a:r>
              <a:rPr lang="es-MX" sz="3050" spc="-25" dirty="0">
                <a:solidFill>
                  <a:srgbClr val="FFFFFF"/>
                </a:solidFill>
              </a:rPr>
              <a:t>FMI </a:t>
            </a:r>
            <a:r>
              <a:rPr lang="es-MX" sz="3050" spc="-20" dirty="0">
                <a:solidFill>
                  <a:srgbClr val="FFFFFF"/>
                </a:solidFill>
              </a:rPr>
              <a:t>para elaborar </a:t>
            </a:r>
            <a:r>
              <a:rPr lang="es-MX" sz="3050" spc="-10" dirty="0">
                <a:solidFill>
                  <a:srgbClr val="FFFFFF"/>
                </a:solidFill>
              </a:rPr>
              <a:t>el ROSC</a:t>
            </a:r>
            <a:r>
              <a:rPr lang="es-MX" sz="3050" spc="-210" dirty="0">
                <a:solidFill>
                  <a:srgbClr val="FFFFFF"/>
                </a:solidFill>
              </a:rPr>
              <a:t> </a:t>
            </a:r>
          </a:p>
          <a:p>
            <a:pPr marL="12065" marR="5080" indent="3175" algn="ctr">
              <a:lnSpc>
                <a:spcPct val="90800"/>
              </a:lnSpc>
            </a:pPr>
            <a:r>
              <a:rPr lang="es-MX" sz="3050" spc="-15" dirty="0">
                <a:solidFill>
                  <a:srgbClr val="FFFFFF"/>
                </a:solidFill>
              </a:rPr>
              <a:t>en </a:t>
            </a:r>
            <a:r>
              <a:rPr lang="es-MX" sz="3050" spc="-30" dirty="0">
                <a:solidFill>
                  <a:srgbClr val="FFFFFF"/>
                </a:solidFill>
              </a:rPr>
              <a:t>los  </a:t>
            </a:r>
            <a:r>
              <a:rPr lang="es-MX" sz="3050" spc="-15" dirty="0">
                <a:solidFill>
                  <a:srgbClr val="FFFFFF"/>
                </a:solidFill>
              </a:rPr>
              <a:t>Sistemas Estadísticos </a:t>
            </a:r>
            <a:r>
              <a:rPr lang="es-MX" sz="3050" spc="-25" dirty="0">
                <a:solidFill>
                  <a:srgbClr val="FFFFFF"/>
                </a:solidFill>
              </a:rPr>
              <a:t>de</a:t>
            </a:r>
            <a:r>
              <a:rPr lang="es-MX" sz="3050" spc="-405" dirty="0">
                <a:solidFill>
                  <a:srgbClr val="FFFFFF"/>
                </a:solidFill>
              </a:rPr>
              <a:t> </a:t>
            </a:r>
            <a:r>
              <a:rPr lang="es-MX" sz="3050" spc="-35" dirty="0">
                <a:solidFill>
                  <a:srgbClr val="FFFFFF"/>
                </a:solidFill>
              </a:rPr>
              <a:t>México</a:t>
            </a:r>
            <a:endParaRPr lang="es-MX" sz="3050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847E579F-3BCE-490D-A70A-B544E141FC28}"/>
              </a:ext>
            </a:extLst>
          </p:cNvPr>
          <p:cNvSpPr/>
          <p:nvPr/>
        </p:nvSpPr>
        <p:spPr>
          <a:xfrm>
            <a:off x="4909691" y="3108723"/>
            <a:ext cx="2303172" cy="288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180000" tIns="0" rIns="0" bIns="0" rtlCol="0"/>
          <a:lstStyle/>
          <a:p>
            <a:pPr marL="266700" indent="-177800">
              <a:buFont typeface="Arial" panose="020B0604020202020204" pitchFamily="34" charset="0"/>
              <a:buChar char="•"/>
            </a:pP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66700" indent="-177800">
              <a:buFont typeface="Arial" panose="020B0604020202020204" pitchFamily="34" charset="0"/>
              <a:buChar char="•"/>
            </a:pPr>
            <a:endParaRPr lang="es-MX" b="1" spc="-1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es-MX" b="1" spc="-15" dirty="0" smtClean="0">
                <a:solidFill>
                  <a:srgbClr val="FFFFFF"/>
                </a:solidFill>
                <a:latin typeface="Calibri"/>
                <a:cs typeface="Calibri"/>
              </a:rPr>
              <a:t>Índices de </a:t>
            </a:r>
          </a:p>
          <a:p>
            <a:pPr marL="88900"/>
            <a:r>
              <a:rPr lang="es-MX" b="1" spc="-15" dirty="0" smtClean="0">
                <a:solidFill>
                  <a:srgbClr val="FFFFFF"/>
                </a:solidFill>
                <a:latin typeface="Calibri"/>
                <a:cs typeface="Calibri"/>
              </a:rPr>
              <a:t>    Precios </a:t>
            </a: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F613B0CB-0D83-4130-A791-3D328CBABA64}"/>
              </a:ext>
            </a:extLst>
          </p:cNvPr>
          <p:cNvSpPr txBox="1"/>
          <p:nvPr/>
        </p:nvSpPr>
        <p:spPr>
          <a:xfrm>
            <a:off x="2406963" y="3622417"/>
            <a:ext cx="1573216" cy="284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buSzPct val="86486"/>
              <a:buFont typeface="Times New Roman"/>
              <a:buChar char="●"/>
              <a:tabLst>
                <a:tab pos="226695" algn="l"/>
              </a:tabLst>
            </a:pPr>
            <a:endParaRPr sz="1850" dirty="0">
              <a:latin typeface="Calibri"/>
              <a:cs typeface="Calibri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7BDFE577-9B01-4437-B380-FD3A932C5D53}"/>
              </a:ext>
            </a:extLst>
          </p:cNvPr>
          <p:cNvSpPr/>
          <p:nvPr/>
        </p:nvSpPr>
        <p:spPr>
          <a:xfrm>
            <a:off x="4874465" y="1850180"/>
            <a:ext cx="2303172" cy="108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 anchor="ctr" anchorCtr="0"/>
          <a:lstStyle/>
          <a:p>
            <a:pPr algn="ctr"/>
            <a:r>
              <a:rPr lang="es-MX" sz="3600" dirty="0" smtClean="0">
                <a:solidFill>
                  <a:schemeClr val="bg1"/>
                </a:solidFill>
              </a:rPr>
              <a:t>2013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D73942A4-A2D8-4D7F-9517-885AF3454FCD}"/>
              </a:ext>
            </a:extLst>
          </p:cNvPr>
          <p:cNvSpPr/>
          <p:nvPr/>
        </p:nvSpPr>
        <p:spPr>
          <a:xfrm>
            <a:off x="9627326" y="3108723"/>
            <a:ext cx="2386873" cy="288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180000" tIns="0" rIns="0" bIns="0" rtlCol="0"/>
          <a:lstStyle/>
          <a:p>
            <a:pPr marL="266700" indent="-177800">
              <a:buFont typeface="Arial" panose="020B0604020202020204" pitchFamily="34" charset="0"/>
              <a:buChar char="•"/>
            </a:pP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66700" indent="-177800">
              <a:buFont typeface="Arial" panose="020B0604020202020204" pitchFamily="34" charset="0"/>
              <a:buChar char="•"/>
            </a:pP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66700" indent="-177800">
              <a:buFont typeface="Arial" panose="020B0604020202020204" pitchFamily="34" charset="0"/>
              <a:buChar char="•"/>
            </a:pP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es-MX" b="1" spc="-15" dirty="0">
                <a:solidFill>
                  <a:srgbClr val="FFFFFF"/>
                </a:solidFill>
                <a:latin typeface="Calibri"/>
                <a:cs typeface="Calibri"/>
              </a:rPr>
              <a:t>Cuentas Nacionales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es-MX" b="1" spc="-15" dirty="0">
                <a:solidFill>
                  <a:srgbClr val="FFFFFF"/>
                </a:solidFill>
                <a:latin typeface="Calibri"/>
                <a:cs typeface="Calibri"/>
              </a:rPr>
              <a:t>Estadísticas de  Finanzas Públicas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es-MX" b="1" spc="-15" dirty="0">
                <a:solidFill>
                  <a:srgbClr val="FFFFFF"/>
                </a:solidFill>
                <a:cs typeface="Calibri"/>
              </a:rPr>
              <a:t>Balanza de Pagos</a:t>
            </a:r>
          </a:p>
          <a:p>
            <a:endParaRPr dirty="0"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A1BB7772-3B18-4F1A-8E20-4EA38D26ECCB}"/>
              </a:ext>
            </a:extLst>
          </p:cNvPr>
          <p:cNvSpPr/>
          <p:nvPr/>
        </p:nvSpPr>
        <p:spPr>
          <a:xfrm>
            <a:off x="9627326" y="1821496"/>
            <a:ext cx="2386873" cy="108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 anchor="ctr" anchorCtr="0"/>
          <a:lstStyle/>
          <a:p>
            <a:pPr algn="ctr"/>
            <a:r>
              <a:rPr lang="es-MX" sz="3600" dirty="0">
                <a:solidFill>
                  <a:schemeClr val="bg1"/>
                </a:solidFill>
              </a:rPr>
              <a:t>2021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74CBAE54-3F93-4B4E-881D-8F217FCDF511}"/>
              </a:ext>
            </a:extLst>
          </p:cNvPr>
          <p:cNvSpPr/>
          <p:nvPr/>
        </p:nvSpPr>
        <p:spPr>
          <a:xfrm>
            <a:off x="7192883" y="1821496"/>
            <a:ext cx="2434443" cy="108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 anchor="ctr" anchorCtr="0"/>
          <a:lstStyle/>
          <a:p>
            <a:pPr algn="ctr"/>
            <a:r>
              <a:rPr lang="es-MX" sz="3600" dirty="0">
                <a:solidFill>
                  <a:schemeClr val="bg1"/>
                </a:solidFill>
              </a:rPr>
              <a:t>2015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C7EA4561-AB69-4E42-82FE-F3F71C58A19D}"/>
              </a:ext>
            </a:extLst>
          </p:cNvPr>
          <p:cNvSpPr/>
          <p:nvPr/>
        </p:nvSpPr>
        <p:spPr>
          <a:xfrm>
            <a:off x="7192883" y="3108723"/>
            <a:ext cx="2434443" cy="288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180000" tIns="0" rIns="0" bIns="0" rtlCol="0"/>
          <a:lstStyle/>
          <a:p>
            <a:pPr marL="266700" indent="-177800">
              <a:buFont typeface="Arial" panose="020B0604020202020204" pitchFamily="34" charset="0"/>
              <a:buChar char="•"/>
            </a:pP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66700" indent="-177800">
              <a:buFont typeface="Arial" panose="020B0604020202020204" pitchFamily="34" charset="0"/>
              <a:buChar char="•"/>
            </a:pP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66700" indent="-177800">
              <a:buFont typeface="Arial" panose="020B0604020202020204" pitchFamily="34" charset="0"/>
              <a:buChar char="•"/>
            </a:pP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66700" indent="-177800">
              <a:buFont typeface="Arial" panose="020B0604020202020204" pitchFamily="34" charset="0"/>
              <a:buChar char="•"/>
            </a:pP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es-MX" b="1" spc="-15" dirty="0">
                <a:solidFill>
                  <a:srgbClr val="FFFFFF"/>
                </a:solidFill>
                <a:latin typeface="Calibri"/>
                <a:cs typeface="Calibri"/>
              </a:rPr>
              <a:t>Cuentas Nacionales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892674" y="3244174"/>
            <a:ext cx="179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7892674" y="3244174"/>
            <a:ext cx="179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MX" dirty="0"/>
          </a:p>
        </p:txBody>
      </p:sp>
      <p:sp>
        <p:nvSpPr>
          <p:cNvPr id="12" name="Rectángulo 11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MX" dirty="0"/>
          </a:p>
        </p:txBody>
      </p:sp>
      <p:sp>
        <p:nvSpPr>
          <p:cNvPr id="13" name="Rectángulo 1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MX" dirty="0"/>
          </a:p>
        </p:txBody>
      </p:sp>
      <p:sp>
        <p:nvSpPr>
          <p:cNvPr id="15" name="Rectángulo 14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MX" dirty="0"/>
          </a:p>
        </p:txBody>
      </p:sp>
      <p:sp>
        <p:nvSpPr>
          <p:cNvPr id="16" name="Rectángulo 15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MX" dirty="0"/>
          </a:p>
        </p:txBody>
      </p:sp>
      <p:sp>
        <p:nvSpPr>
          <p:cNvPr id="18" name="Rectángulo 17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MX" dirty="0"/>
          </a:p>
        </p:txBody>
      </p:sp>
      <p:sp>
        <p:nvSpPr>
          <p:cNvPr id="20" name="Rectángulo 19"/>
          <p:cNvSpPr/>
          <p:nvPr/>
        </p:nvSpPr>
        <p:spPr>
          <a:xfrm>
            <a:off x="1449977" y="3244334"/>
            <a:ext cx="4767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MX" dirty="0"/>
          </a:p>
        </p:txBody>
      </p:sp>
      <p:sp>
        <p:nvSpPr>
          <p:cNvPr id="21" name="Rectángulo 20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 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 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325326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MX" dirty="0"/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847E579F-3BCE-490D-A70A-B544E141FC28}"/>
              </a:ext>
            </a:extLst>
          </p:cNvPr>
          <p:cNvSpPr/>
          <p:nvPr/>
        </p:nvSpPr>
        <p:spPr>
          <a:xfrm>
            <a:off x="2505657" y="3137407"/>
            <a:ext cx="2353561" cy="288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180000" tIns="0" rIns="0" bIns="0" rtlCol="0"/>
          <a:lstStyle/>
          <a:p>
            <a:pPr marL="266700" indent="-177800">
              <a:buFont typeface="Arial" panose="020B0604020202020204" pitchFamily="34" charset="0"/>
              <a:buChar char="•"/>
            </a:pP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66700" indent="-177800">
              <a:buFont typeface="Arial" panose="020B0604020202020204" pitchFamily="34" charset="0"/>
              <a:buChar char="•"/>
            </a:pP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66700" indent="-177800" fontAlgn="base">
              <a:buFont typeface="Arial" panose="020B0604020202020204" pitchFamily="34" charset="0"/>
              <a:buChar char="•"/>
            </a:pPr>
            <a:r>
              <a:rPr lang="es-MX" b="1" spc="-15" dirty="0">
                <a:solidFill>
                  <a:srgbClr val="FFFFFF"/>
                </a:solidFill>
                <a:latin typeface="Calibri"/>
                <a:cs typeface="Calibri"/>
              </a:rPr>
              <a:t>Cuentas Nacionales</a:t>
            </a:r>
            <a:r>
              <a:rPr lang="en-US" b="1" spc="-15" dirty="0">
                <a:solidFill>
                  <a:srgbClr val="FFFFFF"/>
                </a:solidFill>
                <a:latin typeface="Calibri"/>
                <a:cs typeface="Calibri"/>
              </a:rPr>
              <a:t>​</a:t>
            </a:r>
          </a:p>
          <a:p>
            <a:pPr marL="266700" indent="-177800" fontAlgn="base">
              <a:buFont typeface="Arial" panose="020B0604020202020204" pitchFamily="34" charset="0"/>
              <a:buChar char="•"/>
            </a:pPr>
            <a:r>
              <a:rPr lang="es-MX" b="1" spc="-15" dirty="0">
                <a:solidFill>
                  <a:srgbClr val="FFFFFF"/>
                </a:solidFill>
                <a:latin typeface="Calibri"/>
                <a:cs typeface="Calibri"/>
              </a:rPr>
              <a:t>Balanza de Pagos</a:t>
            </a:r>
            <a:r>
              <a:rPr lang="en-US" b="1" spc="-15" dirty="0">
                <a:solidFill>
                  <a:srgbClr val="FFFFFF"/>
                </a:solidFill>
                <a:latin typeface="Calibri"/>
                <a:cs typeface="Calibri"/>
              </a:rPr>
              <a:t>​</a:t>
            </a:r>
          </a:p>
          <a:p>
            <a:pPr marL="266700" indent="-177800" fontAlgn="base">
              <a:buFont typeface="Arial" panose="020B0604020202020204" pitchFamily="34" charset="0"/>
              <a:buChar char="•"/>
            </a:pPr>
            <a:r>
              <a:rPr lang="es-MX" b="1" spc="-15" dirty="0">
                <a:solidFill>
                  <a:srgbClr val="FFFFFF"/>
                </a:solidFill>
                <a:latin typeface="Calibri"/>
                <a:cs typeface="Calibri"/>
              </a:rPr>
              <a:t>Estadísticas de  Finanzas Públicas</a:t>
            </a:r>
            <a:r>
              <a:rPr lang="en-US" b="1" spc="-15" dirty="0">
                <a:solidFill>
                  <a:srgbClr val="FFFFFF"/>
                </a:solidFill>
                <a:latin typeface="Calibri"/>
                <a:cs typeface="Calibri"/>
              </a:rPr>
              <a:t>​</a:t>
            </a:r>
          </a:p>
          <a:p>
            <a:pPr marL="266700" indent="-177800" fontAlgn="base">
              <a:buFont typeface="Arial" panose="020B0604020202020204" pitchFamily="34" charset="0"/>
              <a:buChar char="•"/>
            </a:pPr>
            <a:r>
              <a:rPr lang="es-MX" b="1" spc="-15" dirty="0">
                <a:solidFill>
                  <a:srgbClr val="FFFFFF"/>
                </a:solidFill>
                <a:latin typeface="Calibri"/>
                <a:cs typeface="Calibri"/>
              </a:rPr>
              <a:t>Estadísticas </a:t>
            </a:r>
            <a:endParaRPr lang="es-MX" b="1" spc="-1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88900" fontAlgn="base"/>
            <a:r>
              <a:rPr lang="es-MX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s-MX" b="1" spc="-15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es-MX" b="1" spc="-15" dirty="0">
                <a:solidFill>
                  <a:srgbClr val="FFFFFF"/>
                </a:solidFill>
                <a:latin typeface="Calibri"/>
                <a:cs typeface="Calibri"/>
              </a:rPr>
              <a:t> Monetarias</a:t>
            </a:r>
            <a:endParaRPr lang="en-US" b="1" spc="-15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7" name="object 10">
            <a:extLst>
              <a:ext uri="{FF2B5EF4-FFF2-40B4-BE49-F238E27FC236}">
                <a16:creationId xmlns:a16="http://schemas.microsoft.com/office/drawing/2014/main" id="{7BDFE577-9B01-4437-B380-FD3A932C5D53}"/>
              </a:ext>
            </a:extLst>
          </p:cNvPr>
          <p:cNvSpPr/>
          <p:nvPr/>
        </p:nvSpPr>
        <p:spPr>
          <a:xfrm>
            <a:off x="2505658" y="1900330"/>
            <a:ext cx="2303172" cy="108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 anchor="ctr" anchorCtr="0"/>
          <a:lstStyle/>
          <a:p>
            <a:pPr algn="ctr"/>
            <a:r>
              <a:rPr lang="es-MX" sz="3600" dirty="0">
                <a:solidFill>
                  <a:schemeClr val="bg1"/>
                </a:solidFill>
              </a:rPr>
              <a:t>2010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7BDFE577-9B01-4437-B380-FD3A932C5D53}"/>
              </a:ext>
            </a:extLst>
          </p:cNvPr>
          <p:cNvSpPr/>
          <p:nvPr/>
        </p:nvSpPr>
        <p:spPr>
          <a:xfrm>
            <a:off x="136851" y="1900330"/>
            <a:ext cx="2303172" cy="108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 anchor="ctr" anchorCtr="0"/>
          <a:lstStyle/>
          <a:p>
            <a:pPr algn="ctr"/>
            <a:r>
              <a:rPr lang="es-MX" sz="3600" dirty="0" smtClean="0">
                <a:solidFill>
                  <a:schemeClr val="bg1"/>
                </a:solidFill>
              </a:rPr>
              <a:t>2003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847E579F-3BCE-490D-A70A-B544E141FC28}"/>
              </a:ext>
            </a:extLst>
          </p:cNvPr>
          <p:cNvSpPr/>
          <p:nvPr/>
        </p:nvSpPr>
        <p:spPr>
          <a:xfrm>
            <a:off x="152012" y="3108723"/>
            <a:ext cx="2303172" cy="288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180000" tIns="0" rIns="0" bIns="0" rtlCol="0"/>
          <a:lstStyle/>
          <a:p>
            <a:pPr marL="266700" indent="-177800">
              <a:buFont typeface="Arial" panose="020B0604020202020204" pitchFamily="34" charset="0"/>
              <a:buChar char="•"/>
            </a:pP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66700" indent="-177800">
              <a:buFont typeface="Arial" panose="020B0604020202020204" pitchFamily="34" charset="0"/>
              <a:buChar char="•"/>
            </a:pPr>
            <a:endParaRPr lang="es-MX" b="1" spc="-1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es-MX" b="1" spc="-15" dirty="0">
                <a:solidFill>
                  <a:srgbClr val="FFFFFF"/>
                </a:solidFill>
                <a:latin typeface="Calibri"/>
                <a:cs typeface="Calibri"/>
              </a:rPr>
              <a:t>Cuentas Nacionales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es-MX" b="1" spc="-15" dirty="0">
                <a:solidFill>
                  <a:srgbClr val="FFFFFF"/>
                </a:solidFill>
                <a:latin typeface="Calibri"/>
                <a:cs typeface="Calibri"/>
              </a:rPr>
              <a:t>Balanza de Pagos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es-MX" b="1" spc="-15" dirty="0">
                <a:solidFill>
                  <a:srgbClr val="FFFFFF"/>
                </a:solidFill>
                <a:latin typeface="Calibri"/>
                <a:cs typeface="Calibri"/>
              </a:rPr>
              <a:t>Estadísticas de  Finanzas Públicas</a:t>
            </a:r>
          </a:p>
          <a:p>
            <a:pPr marL="266700" indent="-177800">
              <a:buFont typeface="Arial" panose="020B0604020202020204" pitchFamily="34" charset="0"/>
              <a:buChar char="•"/>
            </a:pPr>
            <a:r>
              <a:rPr lang="es-MX" b="1" spc="-15" dirty="0">
                <a:solidFill>
                  <a:srgbClr val="FFFFFF"/>
                </a:solidFill>
                <a:latin typeface="Calibri"/>
                <a:cs typeface="Calibri"/>
              </a:rPr>
              <a:t>Estadísticas  Monetarias</a:t>
            </a:r>
          </a:p>
        </p:txBody>
      </p:sp>
    </p:spTree>
    <p:extLst>
      <p:ext uri="{BB962C8B-B14F-4D97-AF65-F5344CB8AC3E}">
        <p14:creationId xmlns:p14="http://schemas.microsoft.com/office/powerpoint/2010/main" val="41665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4</a:t>
            </a:fld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893755" y="68205"/>
            <a:ext cx="8474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MARCO DE EVALUACIÓN DE LA CALIDAD DE LOS </a:t>
            </a:r>
            <a:r>
              <a:rPr lang="es-MX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DATOS</a:t>
            </a:r>
          </a:p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(MECAD)</a:t>
            </a:r>
            <a:endParaRPr lang="es-MX" sz="2400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367920" y="3812631"/>
            <a:ext cx="1392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MX" dirty="0"/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3575976204"/>
              </p:ext>
            </p:extLst>
          </p:nvPr>
        </p:nvGraphicFramePr>
        <p:xfrm>
          <a:off x="0" y="888857"/>
          <a:ext cx="7617459" cy="3332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990249179"/>
              </p:ext>
            </p:extLst>
          </p:nvPr>
        </p:nvGraphicFramePr>
        <p:xfrm>
          <a:off x="4262120" y="3330292"/>
          <a:ext cx="7752080" cy="3651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326572" y="3335577"/>
            <a:ext cx="339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bg1"/>
                </a:solidFill>
              </a:rPr>
              <a:t>2.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712927" y="888857"/>
            <a:ext cx="330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0. Requisitos previos de calidad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8712926" y="1834115"/>
            <a:ext cx="330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1. Garantías de Integridad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8717283" y="2689212"/>
            <a:ext cx="330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2. </a:t>
            </a:r>
            <a:r>
              <a:rPr lang="es-MX" dirty="0" smtClean="0">
                <a:solidFill>
                  <a:schemeClr val="bg1"/>
                </a:solidFill>
              </a:rPr>
              <a:t>Solidez </a:t>
            </a:r>
            <a:r>
              <a:rPr lang="es-MX" dirty="0" smtClean="0">
                <a:solidFill>
                  <a:schemeClr val="bg1"/>
                </a:solidFill>
              </a:rPr>
              <a:t>Metodológica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4610263" y="6282854"/>
            <a:ext cx="34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solidFill>
                  <a:schemeClr val="bg1"/>
                </a:solidFill>
              </a:rPr>
              <a:t>5.</a:t>
            </a:r>
            <a:endParaRPr lang="es-MX" sz="1600" dirty="0">
              <a:solidFill>
                <a:schemeClr val="bg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0846" y="3892031"/>
            <a:ext cx="330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3. Precisión y fiabilidad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960846" y="4700885"/>
            <a:ext cx="3301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4. Facilidad de servicio</a:t>
            </a:r>
            <a:endParaRPr lang="es-MX" dirty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960846" y="5783854"/>
            <a:ext cx="330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5. Accesibilidad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0" y="34660"/>
            <a:ext cx="11641137" cy="28469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50" spc="-10" dirty="0">
                <a:solidFill>
                  <a:schemeClr val="bg1"/>
                </a:solidFill>
              </a:rPr>
              <a:t>Marco</a:t>
            </a:r>
            <a:r>
              <a:rPr sz="1850" spc="-135" dirty="0">
                <a:solidFill>
                  <a:schemeClr val="bg1"/>
                </a:solidFill>
              </a:rPr>
              <a:t> </a:t>
            </a:r>
            <a:r>
              <a:rPr sz="1850" spc="-20" dirty="0">
                <a:solidFill>
                  <a:schemeClr val="bg1"/>
                </a:solidFill>
              </a:rPr>
              <a:t>de</a:t>
            </a:r>
            <a:r>
              <a:rPr sz="1850" spc="-75" dirty="0">
                <a:solidFill>
                  <a:schemeClr val="bg1"/>
                </a:solidFill>
              </a:rPr>
              <a:t> </a:t>
            </a:r>
            <a:r>
              <a:rPr sz="1850" spc="10" dirty="0">
                <a:solidFill>
                  <a:schemeClr val="bg1"/>
                </a:solidFill>
              </a:rPr>
              <a:t>evaluaciónde</a:t>
            </a:r>
            <a:r>
              <a:rPr sz="1850" spc="-75" dirty="0">
                <a:solidFill>
                  <a:schemeClr val="bg1"/>
                </a:solidFill>
              </a:rPr>
              <a:t> </a:t>
            </a:r>
            <a:r>
              <a:rPr sz="1850" spc="5" dirty="0">
                <a:solidFill>
                  <a:schemeClr val="bg1"/>
                </a:solidFill>
              </a:rPr>
              <a:t>la</a:t>
            </a:r>
            <a:r>
              <a:rPr sz="1850" spc="-55" dirty="0">
                <a:solidFill>
                  <a:schemeClr val="bg1"/>
                </a:solidFill>
              </a:rPr>
              <a:t> </a:t>
            </a:r>
            <a:r>
              <a:rPr sz="1850" spc="15" dirty="0">
                <a:solidFill>
                  <a:schemeClr val="bg1"/>
                </a:solidFill>
              </a:rPr>
              <a:t>calidadde</a:t>
            </a:r>
            <a:r>
              <a:rPr sz="1850" spc="5" dirty="0">
                <a:solidFill>
                  <a:schemeClr val="bg1"/>
                </a:solidFill>
              </a:rPr>
              <a:t> </a:t>
            </a:r>
            <a:r>
              <a:rPr sz="1850" spc="-25" dirty="0">
                <a:solidFill>
                  <a:schemeClr val="bg1"/>
                </a:solidFill>
              </a:rPr>
              <a:t>datos</a:t>
            </a:r>
            <a:r>
              <a:rPr sz="1850" spc="-125" dirty="0">
                <a:solidFill>
                  <a:schemeClr val="bg1"/>
                </a:solidFill>
              </a:rPr>
              <a:t> </a:t>
            </a:r>
            <a:r>
              <a:rPr sz="1850" spc="-25" dirty="0">
                <a:solidFill>
                  <a:schemeClr val="bg1"/>
                </a:solidFill>
              </a:rPr>
              <a:t>para</a:t>
            </a:r>
            <a:r>
              <a:rPr sz="1850" spc="-55" dirty="0">
                <a:solidFill>
                  <a:schemeClr val="bg1"/>
                </a:solidFill>
              </a:rPr>
              <a:t> </a:t>
            </a:r>
            <a:r>
              <a:rPr sz="1850" spc="-20" dirty="0">
                <a:solidFill>
                  <a:schemeClr val="bg1"/>
                </a:solidFill>
              </a:rPr>
              <a:t>México—</a:t>
            </a:r>
            <a:r>
              <a:rPr lang="es-MX" sz="1850" spc="-20" dirty="0">
                <a:solidFill>
                  <a:schemeClr val="bg1"/>
                </a:solidFill>
              </a:rPr>
              <a:t>Resumen de Resultados de Cuentas Nacionales</a:t>
            </a:r>
            <a:endParaRPr sz="1850" dirty="0">
              <a:solidFill>
                <a:schemeClr val="bg1"/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EE0E16-2ABC-4A3A-B5E1-F8AB3982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5</a:t>
            </a:fld>
            <a:endParaRPr lang="es-MX" dirty="0"/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215888"/>
              </p:ext>
            </p:extLst>
          </p:nvPr>
        </p:nvGraphicFramePr>
        <p:xfrm>
          <a:off x="744717" y="483672"/>
          <a:ext cx="11055986" cy="613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Hoja de cálculo" r:id="rId3" imgW="8115336" imgH="7648588" progId="Excel.Sheet.12">
                  <p:embed/>
                </p:oleObj>
              </mc:Choice>
              <mc:Fallback>
                <p:oleObj name="Hoja de cálculo" r:id="rId3" imgW="8115336" imgH="764858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4717" y="483672"/>
                        <a:ext cx="11055986" cy="613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ABC7C14-52DA-41BF-A872-1419336A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6</a:t>
            </a:fld>
            <a:endParaRPr lang="es-MX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C7F903-2C0E-4DFF-8047-B47E94C33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7546154"/>
              </p:ext>
            </p:extLst>
          </p:nvPr>
        </p:nvGraphicFramePr>
        <p:xfrm>
          <a:off x="639927" y="57636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8AB7F120-5E5D-4FDE-8AF5-3162DCD447F4}"/>
              </a:ext>
            </a:extLst>
          </p:cNvPr>
          <p:cNvSpPr txBox="1">
            <a:spLocks/>
          </p:cNvSpPr>
          <p:nvPr/>
        </p:nvSpPr>
        <p:spPr>
          <a:xfrm>
            <a:off x="0" y="9444"/>
            <a:ext cx="11641138" cy="4154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</a:pPr>
            <a:r>
              <a:rPr lang="es-MX" sz="2700" spc="-10" dirty="0">
                <a:solidFill>
                  <a:schemeClr val="bg1"/>
                </a:solidFill>
              </a:rPr>
              <a:t>Proceso para la realización del ROSC</a:t>
            </a:r>
            <a:endParaRPr lang="es-MX" sz="2700" dirty="0">
              <a:solidFill>
                <a:schemeClr val="bg1"/>
              </a:solidFill>
            </a:endParaRPr>
          </a:p>
        </p:txBody>
      </p:sp>
      <p:pic>
        <p:nvPicPr>
          <p:cNvPr id="8" name="Imagen 7" descr="Un calendario en la parte superior de una superficie amarilla plana">
            <a:extLst>
              <a:ext uri="{FF2B5EF4-FFF2-40B4-BE49-F238E27FC236}">
                <a16:creationId xmlns:a16="http://schemas.microsoft.com/office/drawing/2014/main" id="{45FCCCF7-837E-4E86-A7C7-830EEB9B2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530" y="1091819"/>
            <a:ext cx="1514899" cy="100993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39EACE1-A3E4-4A2A-8172-B143CDBAA4DB}"/>
              </a:ext>
            </a:extLst>
          </p:cNvPr>
          <p:cNvSpPr txBox="1"/>
          <p:nvPr/>
        </p:nvSpPr>
        <p:spPr>
          <a:xfrm>
            <a:off x="1296372" y="1152812"/>
            <a:ext cx="1145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Diciembre</a:t>
            </a:r>
          </a:p>
          <a:p>
            <a:pPr algn="ctr"/>
            <a:r>
              <a:rPr lang="es-MX" dirty="0"/>
              <a:t>2020</a:t>
            </a: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AB16E5A7-8BD4-44D3-90B9-DC8B165109FA}"/>
              </a:ext>
            </a:extLst>
          </p:cNvPr>
          <p:cNvSpPr/>
          <p:nvPr/>
        </p:nvSpPr>
        <p:spPr>
          <a:xfrm>
            <a:off x="1540675" y="2115400"/>
            <a:ext cx="247178" cy="51545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3" name="Imagen 12" descr="Un calendario en la parte superior de una superficie amarilla plana">
            <a:extLst>
              <a:ext uri="{FF2B5EF4-FFF2-40B4-BE49-F238E27FC236}">
                <a16:creationId xmlns:a16="http://schemas.microsoft.com/office/drawing/2014/main" id="{AF49EAAA-F5AD-468B-8D56-ED1DFB841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477" y="1091819"/>
            <a:ext cx="1514899" cy="100993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7DCC53C-6E70-417F-8437-3D83E397C0D4}"/>
              </a:ext>
            </a:extLst>
          </p:cNvPr>
          <p:cNvSpPr txBox="1"/>
          <p:nvPr/>
        </p:nvSpPr>
        <p:spPr>
          <a:xfrm>
            <a:off x="4496208" y="1152812"/>
            <a:ext cx="785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Enero </a:t>
            </a:r>
          </a:p>
          <a:p>
            <a:pPr algn="ctr"/>
            <a:r>
              <a:rPr lang="es-MX" dirty="0"/>
              <a:t>2021</a:t>
            </a:r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82069136-C4FE-40B6-8D1E-B59101C3AB62}"/>
              </a:ext>
            </a:extLst>
          </p:cNvPr>
          <p:cNvSpPr/>
          <p:nvPr/>
        </p:nvSpPr>
        <p:spPr>
          <a:xfrm>
            <a:off x="4560622" y="2115400"/>
            <a:ext cx="247178" cy="51545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EF98DF28-AC6F-483B-88A3-1C7EBD9BFB57}"/>
              </a:ext>
            </a:extLst>
          </p:cNvPr>
          <p:cNvSpPr/>
          <p:nvPr/>
        </p:nvSpPr>
        <p:spPr>
          <a:xfrm>
            <a:off x="4560622" y="3940536"/>
            <a:ext cx="247178" cy="51545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93062C59-BC64-4AAA-B56C-5111F2A07E0D}"/>
              </a:ext>
            </a:extLst>
          </p:cNvPr>
          <p:cNvSpPr/>
          <p:nvPr/>
        </p:nvSpPr>
        <p:spPr>
          <a:xfrm>
            <a:off x="3637127" y="4469640"/>
            <a:ext cx="2129051" cy="21426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Solicitud de preparación del MECAD</a:t>
            </a:r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CCD65AE9-B013-4D87-9B8F-EE2628F1A189}"/>
              </a:ext>
            </a:extLst>
          </p:cNvPr>
          <p:cNvSpPr/>
          <p:nvPr/>
        </p:nvSpPr>
        <p:spPr>
          <a:xfrm>
            <a:off x="7562371" y="3940536"/>
            <a:ext cx="247178" cy="51545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87E95D04-6823-4928-9BD0-614725541E89}"/>
              </a:ext>
            </a:extLst>
          </p:cNvPr>
          <p:cNvSpPr/>
          <p:nvPr/>
        </p:nvSpPr>
        <p:spPr>
          <a:xfrm>
            <a:off x="6638876" y="4469640"/>
            <a:ext cx="2129051" cy="21426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Preparación del MECAD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Directorio de Usuarios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Envío de los materiales</a:t>
            </a:r>
          </a:p>
        </p:txBody>
      </p:sp>
      <p:pic>
        <p:nvPicPr>
          <p:cNvPr id="20" name="Imagen 19" descr="Un calendario en la parte superior de una superficie amarilla plana">
            <a:extLst>
              <a:ext uri="{FF2B5EF4-FFF2-40B4-BE49-F238E27FC236}">
                <a16:creationId xmlns:a16="http://schemas.microsoft.com/office/drawing/2014/main" id="{32DF34AA-6DEF-4266-9AF8-4273C2B9F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4394" y="1091819"/>
            <a:ext cx="1514899" cy="100993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7FA9855A-323F-4A63-9ADB-73082486A643}"/>
              </a:ext>
            </a:extLst>
          </p:cNvPr>
          <p:cNvSpPr txBox="1"/>
          <p:nvPr/>
        </p:nvSpPr>
        <p:spPr>
          <a:xfrm>
            <a:off x="7380646" y="1152812"/>
            <a:ext cx="912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Feb-Jun</a:t>
            </a:r>
          </a:p>
          <a:p>
            <a:pPr algn="ctr"/>
            <a:r>
              <a:rPr lang="es-MX" dirty="0"/>
              <a:t>2021</a:t>
            </a:r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114F3643-5C9B-460A-A606-25A91B08F443}"/>
              </a:ext>
            </a:extLst>
          </p:cNvPr>
          <p:cNvSpPr/>
          <p:nvPr/>
        </p:nvSpPr>
        <p:spPr>
          <a:xfrm>
            <a:off x="7508539" y="2115400"/>
            <a:ext cx="247178" cy="51545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4" name="Gráfico 23" descr="Advertising con relleno sólido">
            <a:extLst>
              <a:ext uri="{FF2B5EF4-FFF2-40B4-BE49-F238E27FC236}">
                <a16:creationId xmlns:a16="http://schemas.microsoft.com/office/drawing/2014/main" id="{BEE7A257-489E-4CEC-907C-316D72721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779135" y="744539"/>
            <a:ext cx="3346901" cy="5506136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6A5D83C-DB81-47E8-B308-BAF02F1BD0D2}"/>
              </a:ext>
            </a:extLst>
          </p:cNvPr>
          <p:cNvSpPr txBox="1"/>
          <p:nvPr/>
        </p:nvSpPr>
        <p:spPr>
          <a:xfrm>
            <a:off x="9246603" y="1909211"/>
            <a:ext cx="23869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>
                <a:solidFill>
                  <a:schemeClr val="bg1"/>
                </a:solidFill>
              </a:rPr>
              <a:t>El MECAD se preparó incluyendo </a:t>
            </a:r>
            <a:r>
              <a:rPr lang="es-MX" sz="1600" dirty="0" smtClean="0">
                <a:solidFill>
                  <a:schemeClr val="bg1"/>
                </a:solidFill>
              </a:rPr>
              <a:t>todos los  Programas  de información estadística que genera la DGEE y que son insumo </a:t>
            </a:r>
            <a:r>
              <a:rPr lang="es-MX" sz="1600" dirty="0">
                <a:solidFill>
                  <a:schemeClr val="bg1"/>
                </a:solidFill>
              </a:rPr>
              <a:t>y fortaleza de las Cuentas Nacionales 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450B99D-028E-41CA-A40B-C12910123CFB}"/>
              </a:ext>
            </a:extLst>
          </p:cNvPr>
          <p:cNvSpPr txBox="1"/>
          <p:nvPr/>
        </p:nvSpPr>
        <p:spPr>
          <a:xfrm>
            <a:off x="107579" y="418908"/>
            <a:ext cx="1145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spc="-10" dirty="0">
                <a:solidFill>
                  <a:schemeClr val="bg1"/>
                </a:solidFill>
              </a:rPr>
              <a:t>Antes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88075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ABC7C14-52DA-41BF-A872-1419336A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7</a:t>
            </a:fld>
            <a:endParaRPr lang="es-MX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C7F903-2C0E-4DFF-8047-B47E94C33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8400144"/>
              </p:ext>
            </p:extLst>
          </p:nvPr>
        </p:nvGraphicFramePr>
        <p:xfrm>
          <a:off x="3745549" y="53657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8AB7F120-5E5D-4FDE-8AF5-3162DCD447F4}"/>
              </a:ext>
            </a:extLst>
          </p:cNvPr>
          <p:cNvSpPr txBox="1">
            <a:spLocks/>
          </p:cNvSpPr>
          <p:nvPr/>
        </p:nvSpPr>
        <p:spPr>
          <a:xfrm>
            <a:off x="0" y="9444"/>
            <a:ext cx="11641138" cy="4154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</a:pPr>
            <a:r>
              <a:rPr lang="es-MX" sz="2700" spc="-10" dirty="0">
                <a:solidFill>
                  <a:schemeClr val="bg1"/>
                </a:solidFill>
              </a:rPr>
              <a:t>Proceso para la realización del ROSC</a:t>
            </a:r>
            <a:endParaRPr lang="es-MX" sz="2700" dirty="0">
              <a:solidFill>
                <a:schemeClr val="bg1"/>
              </a:solidFill>
            </a:endParaRPr>
          </a:p>
        </p:txBody>
      </p:sp>
      <p:pic>
        <p:nvPicPr>
          <p:cNvPr id="8" name="Imagen 7" descr="Un calendario en la parte superior de una superficie amarilla plana">
            <a:extLst>
              <a:ext uri="{FF2B5EF4-FFF2-40B4-BE49-F238E27FC236}">
                <a16:creationId xmlns:a16="http://schemas.microsoft.com/office/drawing/2014/main" id="{45FCCCF7-837E-4E86-A7C7-830EEB9B2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4922" y="982269"/>
            <a:ext cx="1514899" cy="100993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39EACE1-A3E4-4A2A-8172-B143CDBAA4DB}"/>
              </a:ext>
            </a:extLst>
          </p:cNvPr>
          <p:cNvSpPr txBox="1"/>
          <p:nvPr/>
        </p:nvSpPr>
        <p:spPr>
          <a:xfrm>
            <a:off x="4332761" y="1043262"/>
            <a:ext cx="1249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07-21 junio</a:t>
            </a:r>
          </a:p>
          <a:p>
            <a:pPr algn="ctr"/>
            <a:r>
              <a:rPr lang="es-MX" dirty="0"/>
              <a:t>2021</a:t>
            </a: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AB16E5A7-8BD4-44D3-90B9-DC8B165109FA}"/>
              </a:ext>
            </a:extLst>
          </p:cNvPr>
          <p:cNvSpPr/>
          <p:nvPr/>
        </p:nvSpPr>
        <p:spPr>
          <a:xfrm>
            <a:off x="4629067" y="2005850"/>
            <a:ext cx="247178" cy="51545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3" name="Imagen 12" descr="Un calendario en la parte superior de una superficie amarilla plana">
            <a:extLst>
              <a:ext uri="{FF2B5EF4-FFF2-40B4-BE49-F238E27FC236}">
                <a16:creationId xmlns:a16="http://schemas.microsoft.com/office/drawing/2014/main" id="{AF49EAAA-F5AD-468B-8D56-ED1DFB841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869" y="982269"/>
            <a:ext cx="1514899" cy="100993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7DCC53C-6E70-417F-8437-3D83E397C0D4}"/>
              </a:ext>
            </a:extLst>
          </p:cNvPr>
          <p:cNvSpPr txBox="1"/>
          <p:nvPr/>
        </p:nvSpPr>
        <p:spPr>
          <a:xfrm>
            <a:off x="7566711" y="1043262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Jun-Jul</a:t>
            </a:r>
          </a:p>
          <a:p>
            <a:pPr algn="ctr"/>
            <a:r>
              <a:rPr lang="es-MX" dirty="0"/>
              <a:t>2021</a:t>
            </a:r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82069136-C4FE-40B6-8D1E-B59101C3AB62}"/>
              </a:ext>
            </a:extLst>
          </p:cNvPr>
          <p:cNvSpPr/>
          <p:nvPr/>
        </p:nvSpPr>
        <p:spPr>
          <a:xfrm>
            <a:off x="7649014" y="2005850"/>
            <a:ext cx="247178" cy="51545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EF98DF28-AC6F-483B-88A3-1C7EBD9BFB57}"/>
              </a:ext>
            </a:extLst>
          </p:cNvPr>
          <p:cNvSpPr/>
          <p:nvPr/>
        </p:nvSpPr>
        <p:spPr>
          <a:xfrm>
            <a:off x="7649014" y="3830986"/>
            <a:ext cx="247178" cy="51545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93062C59-BC64-4AAA-B56C-5111F2A07E0D}"/>
              </a:ext>
            </a:extLst>
          </p:cNvPr>
          <p:cNvSpPr/>
          <p:nvPr/>
        </p:nvSpPr>
        <p:spPr>
          <a:xfrm>
            <a:off x="6725519" y="4360090"/>
            <a:ext cx="2129051" cy="21426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Se revisaron a detalle los Volúmenes I y III del Rosc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Se enviaron los Volúmenes revisados al FMI</a:t>
            </a:r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CCD65AE9-B013-4D87-9B8F-EE2628F1A189}"/>
              </a:ext>
            </a:extLst>
          </p:cNvPr>
          <p:cNvSpPr/>
          <p:nvPr/>
        </p:nvSpPr>
        <p:spPr>
          <a:xfrm>
            <a:off x="10650763" y="3830986"/>
            <a:ext cx="247178" cy="51545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87E95D04-6823-4928-9BD0-614725541E89}"/>
              </a:ext>
            </a:extLst>
          </p:cNvPr>
          <p:cNvSpPr/>
          <p:nvPr/>
        </p:nvSpPr>
        <p:spPr>
          <a:xfrm>
            <a:off x="9727268" y="4360090"/>
            <a:ext cx="2129051" cy="21426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El equipo de la misión del FMI actualiza el Informe (Volumen I y III) con base en las observaciones y/o comentarios.</a:t>
            </a:r>
          </a:p>
        </p:txBody>
      </p:sp>
      <p:pic>
        <p:nvPicPr>
          <p:cNvPr id="20" name="Imagen 19" descr="Un calendario en la parte superior de una superficie amarilla plana">
            <a:extLst>
              <a:ext uri="{FF2B5EF4-FFF2-40B4-BE49-F238E27FC236}">
                <a16:creationId xmlns:a16="http://schemas.microsoft.com/office/drawing/2014/main" id="{32DF34AA-6DEF-4266-9AF8-4273C2B9F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786" y="982269"/>
            <a:ext cx="1514899" cy="100993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7FA9855A-323F-4A63-9ADB-73082486A643}"/>
              </a:ext>
            </a:extLst>
          </p:cNvPr>
          <p:cNvSpPr txBox="1"/>
          <p:nvPr/>
        </p:nvSpPr>
        <p:spPr>
          <a:xfrm>
            <a:off x="10444898" y="1043262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/>
              <a:t>Ago-Sep</a:t>
            </a:r>
          </a:p>
          <a:p>
            <a:pPr algn="ctr"/>
            <a:r>
              <a:rPr lang="es-MX" dirty="0"/>
              <a:t>2021</a:t>
            </a:r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114F3643-5C9B-460A-A606-25A91B08F443}"/>
              </a:ext>
            </a:extLst>
          </p:cNvPr>
          <p:cNvSpPr/>
          <p:nvPr/>
        </p:nvSpPr>
        <p:spPr>
          <a:xfrm>
            <a:off x="10596931" y="2005850"/>
            <a:ext cx="247178" cy="51545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4" name="Gráfico 23" descr="Advertising con relleno sólido">
            <a:extLst>
              <a:ext uri="{FF2B5EF4-FFF2-40B4-BE49-F238E27FC236}">
                <a16:creationId xmlns:a16="http://schemas.microsoft.com/office/drawing/2014/main" id="{BEE7A257-489E-4CEC-907C-316D72721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103415" y="536575"/>
            <a:ext cx="3346901" cy="5506136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6A5D83C-DB81-47E8-B308-BAF02F1BD0D2}"/>
              </a:ext>
            </a:extLst>
          </p:cNvPr>
          <p:cNvSpPr txBox="1"/>
          <p:nvPr/>
        </p:nvSpPr>
        <p:spPr>
          <a:xfrm>
            <a:off x="376555" y="1689593"/>
            <a:ext cx="2386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El MECAD contiene seis dimensiones de la calidad, divididos en 22 elementos que se desagregan en 50 indicadores.</a:t>
            </a:r>
          </a:p>
        </p:txBody>
      </p:sp>
      <p:sp>
        <p:nvSpPr>
          <p:cNvPr id="28" name="Flecha: hacia abajo 27">
            <a:extLst>
              <a:ext uri="{FF2B5EF4-FFF2-40B4-BE49-F238E27FC236}">
                <a16:creationId xmlns:a16="http://schemas.microsoft.com/office/drawing/2014/main" id="{1BC192B0-8EE1-49AA-9517-A7898C0259A3}"/>
              </a:ext>
            </a:extLst>
          </p:cNvPr>
          <p:cNvSpPr/>
          <p:nvPr/>
        </p:nvSpPr>
        <p:spPr>
          <a:xfrm>
            <a:off x="4651814" y="3830986"/>
            <a:ext cx="247178" cy="515457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FDA062AD-416D-4AAB-B514-5C14B9B89B66}"/>
              </a:ext>
            </a:extLst>
          </p:cNvPr>
          <p:cNvSpPr/>
          <p:nvPr/>
        </p:nvSpPr>
        <p:spPr>
          <a:xfrm>
            <a:off x="3587857" y="4346443"/>
            <a:ext cx="2576776" cy="2357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/>
              <a:t>Participaron:</a:t>
            </a:r>
          </a:p>
          <a:p>
            <a:r>
              <a:rPr lang="es-MX" sz="1400" dirty="0"/>
              <a:t>Julio Santaella</a:t>
            </a:r>
          </a:p>
          <a:p>
            <a:r>
              <a:rPr lang="es-MX" sz="1400" dirty="0"/>
              <a:t>Graciela Márquez</a:t>
            </a:r>
          </a:p>
          <a:p>
            <a:r>
              <a:rPr lang="es-MX" sz="1400" dirty="0"/>
              <a:t>Marisa Monterrubio</a:t>
            </a:r>
          </a:p>
          <a:p>
            <a:r>
              <a:rPr lang="es-MX" sz="1400" dirty="0"/>
              <a:t>Eduardo Gracida</a:t>
            </a:r>
          </a:p>
          <a:p>
            <a:r>
              <a:rPr lang="es-MX" sz="1400" dirty="0"/>
              <a:t>Arturo Blancas</a:t>
            </a:r>
          </a:p>
          <a:p>
            <a:r>
              <a:rPr lang="es-MX" sz="1400" dirty="0"/>
              <a:t>Octavio Heredia</a:t>
            </a:r>
          </a:p>
          <a:p>
            <a:r>
              <a:rPr lang="es-MX" sz="1400" dirty="0" smtClean="0"/>
              <a:t>Susana Pérez, Araceli Martínez, Gerardo Durand, Jorge Reyes, Francisco Guillen, Bertha Rivas</a:t>
            </a:r>
            <a:endParaRPr lang="es-MX" sz="1400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586CC4E-BD03-4484-8FD0-3FAD3FCD4BBF}"/>
              </a:ext>
            </a:extLst>
          </p:cNvPr>
          <p:cNvSpPr txBox="1"/>
          <p:nvPr/>
        </p:nvSpPr>
        <p:spPr>
          <a:xfrm>
            <a:off x="74635" y="339018"/>
            <a:ext cx="1314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spc="-10" dirty="0">
                <a:solidFill>
                  <a:schemeClr val="bg1"/>
                </a:solidFill>
              </a:rPr>
              <a:t>Durante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69008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ABC7C14-52DA-41BF-A872-1419336A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6A776-E82A-DB4C-BEC6-9E86C7D9FDA4}" type="slidenum">
              <a:rPr lang="es-MX" smtClean="0"/>
              <a:pPr/>
              <a:t>8</a:t>
            </a:fld>
            <a:endParaRPr lang="es-MX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AB7F120-5E5D-4FDE-8AF5-3162DCD447F4}"/>
              </a:ext>
            </a:extLst>
          </p:cNvPr>
          <p:cNvSpPr txBox="1">
            <a:spLocks/>
          </p:cNvSpPr>
          <p:nvPr/>
        </p:nvSpPr>
        <p:spPr>
          <a:xfrm>
            <a:off x="0" y="9444"/>
            <a:ext cx="11641138" cy="4154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</a:pPr>
            <a:r>
              <a:rPr lang="es-MX" sz="2700" spc="-10" dirty="0">
                <a:solidFill>
                  <a:schemeClr val="bg1"/>
                </a:solidFill>
              </a:rPr>
              <a:t>Proceso para la realización del ROSC</a:t>
            </a:r>
            <a:endParaRPr lang="es-MX" sz="2700" dirty="0">
              <a:solidFill>
                <a:schemeClr val="bg1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E1E9880-854C-455E-AF84-B6E396AACD5D}"/>
              </a:ext>
            </a:extLst>
          </p:cNvPr>
          <p:cNvSpPr txBox="1"/>
          <p:nvPr/>
        </p:nvSpPr>
        <p:spPr>
          <a:xfrm>
            <a:off x="-69946" y="418908"/>
            <a:ext cx="151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400" spc="-10" dirty="0">
                <a:solidFill>
                  <a:schemeClr val="bg1"/>
                </a:solidFill>
              </a:rPr>
              <a:t>Después</a:t>
            </a:r>
            <a:endParaRPr lang="es-MX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DE72AF-72B6-4AED-BFDE-B62EDCD1E576}"/>
              </a:ext>
            </a:extLst>
          </p:cNvPr>
          <p:cNvSpPr txBox="1"/>
          <p:nvPr/>
        </p:nvSpPr>
        <p:spPr>
          <a:xfrm>
            <a:off x="832513" y="1064818"/>
            <a:ext cx="971720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MX" sz="2400" dirty="0">
                <a:solidFill>
                  <a:schemeClr val="bg1"/>
                </a:solidFill>
              </a:rPr>
              <a:t>Que falta por hacer: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</a:rPr>
              <a:t>El Director del Departamento de Estadística del FMI revisa y aprueba el Informe.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</a:rPr>
              <a:t>El FMI enviará el Informe al INEGI con una solicitud para que prepare su respuesta oficial al Informe con el Volumen II. Respuesta por las autoridades.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</a:rPr>
              <a:t>EL INEGI envía el Volumen II. Respuesta por las autoridades al FMI.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</a:rPr>
              <a:t>El equipo de la misión del FMI presenta el informe al Directorio Ejecutivo del FMI.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</a:rPr>
              <a:t>Tras la aprobación del Informe por el Directorio del FMI, se publicará el ROSC en sus tres </a:t>
            </a:r>
            <a:r>
              <a:rPr lang="es-MX" sz="2400" dirty="0" smtClean="0">
                <a:solidFill>
                  <a:schemeClr val="bg1"/>
                </a:solidFill>
              </a:rPr>
              <a:t>volúmenes en octubre.</a:t>
            </a: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42136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81451" y="2547257"/>
            <a:ext cx="4297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 smtClean="0">
                <a:solidFill>
                  <a:schemeClr val="bg1"/>
                </a:solidFill>
              </a:rPr>
              <a:t>GRACIAS</a:t>
            </a:r>
            <a:endParaRPr lang="es-MX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1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CD6D101B991474E93D6C5C48804BC99" ma:contentTypeVersion="0" ma:contentTypeDescription="Crear nuevo documento." ma:contentTypeScope="" ma:versionID="6a91a376ce0852ca1f90f2c352c28c9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bba8a198e9bb40c3eeca6d0bd41257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1A0B5F-8681-41DD-8CC5-64A61167EA8C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3B9B93B-B91C-40BA-9F88-66CFE7AAED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FA192C-0850-40EC-8979-54234FFAF9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59869</TotalTime>
  <Words>634</Words>
  <Application>Microsoft Office PowerPoint</Application>
  <PresentationFormat>Panorámica</PresentationFormat>
  <Paragraphs>152</Paragraphs>
  <Slides>9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맑은 고딕</vt:lpstr>
      <vt:lpstr>Arial</vt:lpstr>
      <vt:lpstr>Calibri</vt:lpstr>
      <vt:lpstr>Calibri Light</vt:lpstr>
      <vt:lpstr>Century Gothic</vt:lpstr>
      <vt:lpstr>Times New Roman</vt:lpstr>
      <vt:lpstr>Tema de Office</vt:lpstr>
      <vt:lpstr>Hoja de cálculo de Microsoft Excel</vt:lpstr>
      <vt:lpstr>Presentación de PowerPoint</vt:lpstr>
      <vt:lpstr>Presentación de PowerPoint</vt:lpstr>
      <vt:lpstr>Presentación de PowerPoint</vt:lpstr>
      <vt:lpstr>Presentación de PowerPoint</vt:lpstr>
      <vt:lpstr>Marco de evaluaciónde la calidadde datos para México—Resumen de Resultados de Cuentas Nacionales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TISCAREÑO DIAZ LAURA PATRICIA</dc:creator>
  <cp:lastModifiedBy>DGEE</cp:lastModifiedBy>
  <cp:revision>969</cp:revision>
  <dcterms:created xsi:type="dcterms:W3CDTF">2021-01-12T20:57:55Z</dcterms:created>
  <dcterms:modified xsi:type="dcterms:W3CDTF">2021-09-09T20:04:40Z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0x0101002CD6D101B991474E93D6C5C48804BC99</vt:lpwstr>
  </property>
</Properties>
</file>