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3" r:id="rId5"/>
    <p:sldMasterId id="2147483708" r:id="rId6"/>
    <p:sldMasterId id="2147483772" r:id="rId7"/>
    <p:sldMasterId id="2147483775" r:id="rId8"/>
    <p:sldMasterId id="2147483789" r:id="rId9"/>
  </p:sldMasterIdLst>
  <p:notesMasterIdLst>
    <p:notesMasterId r:id="rId23"/>
  </p:notesMasterIdLst>
  <p:sldIdLst>
    <p:sldId id="256" r:id="rId10"/>
    <p:sldId id="560" r:id="rId11"/>
    <p:sldId id="781" r:id="rId12"/>
    <p:sldId id="815" r:id="rId13"/>
    <p:sldId id="824" r:id="rId14"/>
    <p:sldId id="783" r:id="rId15"/>
    <p:sldId id="816" r:id="rId16"/>
    <p:sldId id="823" r:id="rId17"/>
    <p:sldId id="755" r:id="rId18"/>
    <p:sldId id="788" r:id="rId19"/>
    <p:sldId id="789" r:id="rId20"/>
    <p:sldId id="563" r:id="rId21"/>
    <p:sldId id="259" r:id="rId22"/>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FAADC"/>
    <a:srgbClr val="CCECFF"/>
    <a:srgbClr val="C37D1F"/>
    <a:srgbClr val="E68C14"/>
    <a:srgbClr val="FAA62A"/>
    <a:srgbClr val="FFCB25"/>
    <a:srgbClr val="FF9933"/>
    <a:srgbClr val="C3E642"/>
    <a:srgbClr val="85E543"/>
    <a:srgbClr val="CD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80"/>
  </p:normalViewPr>
  <p:slideViewPr>
    <p:cSldViewPr snapToGrid="0" snapToObjects="1">
      <p:cViewPr varScale="1">
        <p:scale>
          <a:sx n="35" d="100"/>
          <a:sy n="35" d="100"/>
        </p:scale>
        <p:origin x="618" y="78"/>
      </p:cViewPr>
      <p:guideLst>
        <p:guide orient="horz" pos="4320"/>
        <p:guide pos="7680"/>
      </p:guideLst>
    </p:cSldViewPr>
  </p:slideViewPr>
  <p:notesTextViewPr>
    <p:cViewPr>
      <p:scale>
        <a:sx n="3" d="2"/>
        <a:sy n="3" d="2"/>
      </p:scale>
      <p:origin x="0" y="0"/>
    </p:cViewPr>
  </p:notesTextViewPr>
  <p:sorterViewPr>
    <p:cViewPr>
      <p:scale>
        <a:sx n="41" d="100"/>
        <a:sy n="4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7EA8E-89CF-4619-8589-07CE4FED48C5}" type="doc">
      <dgm:prSet loTypeId="urn:microsoft.com/office/officeart/2005/8/layout/cycle4" loCatId="relationship" qsTypeId="urn:microsoft.com/office/officeart/2005/8/quickstyle/simple5" qsCatId="simple" csTypeId="urn:microsoft.com/office/officeart/2005/8/colors/accent3_3" csCatId="accent3" phldr="1"/>
      <dgm:spPr/>
      <dgm:t>
        <a:bodyPr/>
        <a:lstStyle/>
        <a:p>
          <a:endParaRPr lang="es-MX"/>
        </a:p>
      </dgm:t>
    </dgm:pt>
    <dgm:pt modelId="{72D1CAB1-8F1C-4855-9915-74617D979372}">
      <dgm:prSet phldrT="[Texto]" custT="1"/>
      <dgm:spPr>
        <a:solidFill>
          <a:schemeClr val="accent2">
            <a:lumMod val="20000"/>
            <a:lumOff val="80000"/>
          </a:schemeClr>
        </a:solidFill>
      </dgm:spPr>
      <dgm:t>
        <a:bodyPr/>
        <a:lstStyle/>
        <a:p>
          <a:r>
            <a:rPr lang="es-MX" sz="3200" dirty="0">
              <a:solidFill>
                <a:schemeClr val="tx1"/>
              </a:solidFill>
            </a:rPr>
            <a:t>Principios y políticas de calidad INEGI</a:t>
          </a:r>
        </a:p>
      </dgm:t>
    </dgm:pt>
    <dgm:pt modelId="{AC3910EA-254F-4CCC-A8E0-54FD8BFE7E0D}" type="parTrans" cxnId="{97A0AD7F-964F-4C33-8BB6-B449F848D4B3}">
      <dgm:prSet/>
      <dgm:spPr/>
      <dgm:t>
        <a:bodyPr/>
        <a:lstStyle/>
        <a:p>
          <a:endParaRPr lang="es-MX" sz="1600"/>
        </a:p>
      </dgm:t>
    </dgm:pt>
    <dgm:pt modelId="{194FF4B4-9FDC-42C1-A205-D5E6847F7ECC}" type="sibTrans" cxnId="{97A0AD7F-964F-4C33-8BB6-B449F848D4B3}">
      <dgm:prSet/>
      <dgm:spPr/>
      <dgm:t>
        <a:bodyPr/>
        <a:lstStyle/>
        <a:p>
          <a:endParaRPr lang="es-MX" sz="1600"/>
        </a:p>
      </dgm:t>
    </dgm:pt>
    <dgm:pt modelId="{6EC75D2C-A72F-416F-9A09-1D4E9DABE9F5}">
      <dgm:prSet phldrT="[Texto]" custT="1"/>
      <dgm:spPr>
        <a:solidFill>
          <a:schemeClr val="accent2">
            <a:lumMod val="20000"/>
            <a:lumOff val="80000"/>
          </a:schemeClr>
        </a:solidFill>
      </dgm:spPr>
      <dgm:t>
        <a:bodyPr/>
        <a:lstStyle/>
        <a:p>
          <a:r>
            <a:rPr lang="es-MX" sz="3200" dirty="0">
              <a:solidFill>
                <a:schemeClr val="tx1"/>
              </a:solidFill>
            </a:rPr>
            <a:t>Calidad en las fases del MPEG</a:t>
          </a:r>
        </a:p>
      </dgm:t>
    </dgm:pt>
    <dgm:pt modelId="{69DAB736-0CAF-478E-B6B6-E7EA66D1A4FE}" type="parTrans" cxnId="{8639EEC2-C76E-4E41-8FEF-A6CCB43A3D40}">
      <dgm:prSet/>
      <dgm:spPr/>
      <dgm:t>
        <a:bodyPr/>
        <a:lstStyle/>
        <a:p>
          <a:endParaRPr lang="es-MX" sz="1600"/>
        </a:p>
      </dgm:t>
    </dgm:pt>
    <dgm:pt modelId="{55C9ED78-DDD3-414E-BE9D-420F655154E2}" type="sibTrans" cxnId="{8639EEC2-C76E-4E41-8FEF-A6CCB43A3D40}">
      <dgm:prSet/>
      <dgm:spPr/>
      <dgm:t>
        <a:bodyPr/>
        <a:lstStyle/>
        <a:p>
          <a:endParaRPr lang="es-MX" sz="1600"/>
        </a:p>
      </dgm:t>
    </dgm:pt>
    <dgm:pt modelId="{BB06106A-740D-4F8D-963A-4627ED7391DF}">
      <dgm:prSet phldrT="[Texto]" custT="1"/>
      <dgm:spPr>
        <a:solidFill>
          <a:schemeClr val="accent1">
            <a:lumMod val="75000"/>
          </a:schemeClr>
        </a:solidFill>
      </dgm:spPr>
      <dgm:t>
        <a:bodyPr/>
        <a:lstStyle/>
        <a:p>
          <a:r>
            <a:rPr lang="es-MX" sz="2800" dirty="0"/>
            <a:t>Elementos de calidad en la información geográfica</a:t>
          </a:r>
        </a:p>
      </dgm:t>
    </dgm:pt>
    <dgm:pt modelId="{53975BAE-EA5B-4642-A7E3-FE9997EACF77}" type="parTrans" cxnId="{CE504D4A-CD5F-4727-8EA2-E7A94A768A0B}">
      <dgm:prSet/>
      <dgm:spPr/>
      <dgm:t>
        <a:bodyPr/>
        <a:lstStyle/>
        <a:p>
          <a:endParaRPr lang="es-MX" sz="1600"/>
        </a:p>
      </dgm:t>
    </dgm:pt>
    <dgm:pt modelId="{02562E43-B0F3-4B8F-A804-CF31570E8A27}" type="sibTrans" cxnId="{CE504D4A-CD5F-4727-8EA2-E7A94A768A0B}">
      <dgm:prSet/>
      <dgm:spPr/>
      <dgm:t>
        <a:bodyPr/>
        <a:lstStyle/>
        <a:p>
          <a:endParaRPr lang="es-MX" sz="1600"/>
        </a:p>
      </dgm:t>
    </dgm:pt>
    <dgm:pt modelId="{C69EF496-72C7-40B2-AA93-B8ECD6387423}">
      <dgm:prSet phldrT="[Texto]" custT="1"/>
      <dgm:spPr>
        <a:solidFill>
          <a:schemeClr val="accent1">
            <a:lumMod val="75000"/>
          </a:schemeClr>
        </a:solidFill>
      </dgm:spPr>
      <dgm:t>
        <a:bodyPr/>
        <a:lstStyle/>
        <a:p>
          <a:r>
            <a:rPr lang="es-MX" sz="3200" dirty="0"/>
            <a:t>Evaluación de calidad en línea de producción</a:t>
          </a:r>
        </a:p>
      </dgm:t>
    </dgm:pt>
    <dgm:pt modelId="{5CD6416A-D3C7-4706-A98D-10281842C7F8}" type="parTrans" cxnId="{2A7160F9-827A-4305-9E7C-A84DBFC3BC73}">
      <dgm:prSet/>
      <dgm:spPr/>
      <dgm:t>
        <a:bodyPr/>
        <a:lstStyle/>
        <a:p>
          <a:endParaRPr lang="es-MX" sz="1600"/>
        </a:p>
      </dgm:t>
    </dgm:pt>
    <dgm:pt modelId="{57C265AD-9886-4BF0-8490-3631849EC0E4}" type="sibTrans" cxnId="{2A7160F9-827A-4305-9E7C-A84DBFC3BC73}">
      <dgm:prSet/>
      <dgm:spPr/>
      <dgm:t>
        <a:bodyPr/>
        <a:lstStyle/>
        <a:p>
          <a:endParaRPr lang="es-MX" sz="1600"/>
        </a:p>
      </dgm:t>
    </dgm:pt>
    <dgm:pt modelId="{3E9526F2-DC23-4104-97AC-B95624180B2F}">
      <dgm:prSet phldrT="[Texto]" custT="1"/>
      <dgm:spPr/>
      <dgm:t>
        <a:bodyPr/>
        <a:lstStyle/>
        <a:p>
          <a:r>
            <a:rPr lang="es-MX" sz="1800" dirty="0"/>
            <a:t>Pertinencia</a:t>
          </a:r>
        </a:p>
      </dgm:t>
    </dgm:pt>
    <dgm:pt modelId="{3D26A7BC-951C-4448-9F3C-05823FCE81D2}" type="parTrans" cxnId="{4A6D31FE-43DF-4C19-9D41-F384257A6C9D}">
      <dgm:prSet/>
      <dgm:spPr/>
      <dgm:t>
        <a:bodyPr/>
        <a:lstStyle/>
        <a:p>
          <a:endParaRPr lang="es-MX" sz="1600"/>
        </a:p>
      </dgm:t>
    </dgm:pt>
    <dgm:pt modelId="{055A6641-59F4-4A08-8789-F74607AC3F0E}" type="sibTrans" cxnId="{4A6D31FE-43DF-4C19-9D41-F384257A6C9D}">
      <dgm:prSet/>
      <dgm:spPr/>
      <dgm:t>
        <a:bodyPr/>
        <a:lstStyle/>
        <a:p>
          <a:endParaRPr lang="es-MX" sz="1600"/>
        </a:p>
      </dgm:t>
    </dgm:pt>
    <dgm:pt modelId="{F58F8A0D-04DA-4DC5-84E1-56C257C26586}">
      <dgm:prSet phldrT="[Texto]" custT="1"/>
      <dgm:spPr/>
      <dgm:t>
        <a:bodyPr/>
        <a:lstStyle/>
        <a:p>
          <a:r>
            <a:rPr lang="es-MX" sz="1800" dirty="0"/>
            <a:t>Oportunidad y puntualidad</a:t>
          </a:r>
        </a:p>
      </dgm:t>
    </dgm:pt>
    <dgm:pt modelId="{2E784AA0-5C35-4255-8C7A-96435AF65751}" type="parTrans" cxnId="{237CC2AE-3D4F-4801-98BE-63B0B7E35820}">
      <dgm:prSet/>
      <dgm:spPr/>
      <dgm:t>
        <a:bodyPr/>
        <a:lstStyle/>
        <a:p>
          <a:endParaRPr lang="es-MX" sz="1600"/>
        </a:p>
      </dgm:t>
    </dgm:pt>
    <dgm:pt modelId="{8D6E7BBE-2205-4399-8D02-6BAB12BECA07}" type="sibTrans" cxnId="{237CC2AE-3D4F-4801-98BE-63B0B7E35820}">
      <dgm:prSet/>
      <dgm:spPr/>
      <dgm:t>
        <a:bodyPr/>
        <a:lstStyle/>
        <a:p>
          <a:endParaRPr lang="es-MX" sz="1600"/>
        </a:p>
      </dgm:t>
    </dgm:pt>
    <dgm:pt modelId="{B4D86A1A-7A5A-4576-B768-7BB4101A676A}">
      <dgm:prSet phldrT="[Texto]" custT="1"/>
      <dgm:spPr/>
      <dgm:t>
        <a:bodyPr/>
        <a:lstStyle/>
        <a:p>
          <a:r>
            <a:rPr lang="es-MX" sz="1800" dirty="0"/>
            <a:t>Metadatos estandarizados</a:t>
          </a:r>
        </a:p>
      </dgm:t>
    </dgm:pt>
    <dgm:pt modelId="{E7EC82F9-D476-48F4-B854-D716EE83F82E}" type="parTrans" cxnId="{0851AF0C-00B3-46A9-85A6-7795CAC4E709}">
      <dgm:prSet/>
      <dgm:spPr/>
      <dgm:t>
        <a:bodyPr/>
        <a:lstStyle/>
        <a:p>
          <a:endParaRPr lang="es-MX" sz="1600"/>
        </a:p>
      </dgm:t>
    </dgm:pt>
    <dgm:pt modelId="{F17D35DF-6B22-453C-80C8-99290D854CA5}" type="sibTrans" cxnId="{0851AF0C-00B3-46A9-85A6-7795CAC4E709}">
      <dgm:prSet/>
      <dgm:spPr/>
      <dgm:t>
        <a:bodyPr/>
        <a:lstStyle/>
        <a:p>
          <a:endParaRPr lang="es-MX" sz="1600"/>
        </a:p>
      </dgm:t>
    </dgm:pt>
    <dgm:pt modelId="{659831AF-04E0-4B54-8028-41DD10309FA6}">
      <dgm:prSet phldrT="[Texto]" custT="1"/>
      <dgm:spPr/>
      <dgm:t>
        <a:bodyPr/>
        <a:lstStyle/>
        <a:p>
          <a:r>
            <a:rPr lang="es-MX" sz="1800" dirty="0"/>
            <a:t>Accesibilidad</a:t>
          </a:r>
        </a:p>
      </dgm:t>
    </dgm:pt>
    <dgm:pt modelId="{07351B7C-08C6-4F80-A194-CAACEF1B6CC1}" type="parTrans" cxnId="{6752FAA3-B438-4EDF-B5D5-09C1A38DCBC5}">
      <dgm:prSet/>
      <dgm:spPr/>
      <dgm:t>
        <a:bodyPr/>
        <a:lstStyle/>
        <a:p>
          <a:endParaRPr lang="es-MX" sz="1600"/>
        </a:p>
      </dgm:t>
    </dgm:pt>
    <dgm:pt modelId="{EEF88C57-4FC5-4BBE-AA45-2EB88CCE7E6F}" type="sibTrans" cxnId="{6752FAA3-B438-4EDF-B5D5-09C1A38DCBC5}">
      <dgm:prSet/>
      <dgm:spPr/>
      <dgm:t>
        <a:bodyPr/>
        <a:lstStyle/>
        <a:p>
          <a:endParaRPr lang="es-MX" sz="1600"/>
        </a:p>
      </dgm:t>
    </dgm:pt>
    <dgm:pt modelId="{B5CB716A-56E4-48B2-BE3D-6F8F604BF329}">
      <dgm:prSet phldrT="[Texto]" custT="1"/>
      <dgm:spPr/>
      <dgm:t>
        <a:bodyPr/>
        <a:lstStyle/>
        <a:p>
          <a:r>
            <a:rPr lang="es-MX" sz="1800" dirty="0"/>
            <a:t>Coherencia y comparabilidad</a:t>
          </a:r>
        </a:p>
      </dgm:t>
    </dgm:pt>
    <dgm:pt modelId="{2F913440-1D7C-4396-B0B2-D783DC71B7CA}" type="parTrans" cxnId="{8FEDB12A-0F86-4B85-BA01-366BD7A14584}">
      <dgm:prSet/>
      <dgm:spPr/>
      <dgm:t>
        <a:bodyPr/>
        <a:lstStyle/>
        <a:p>
          <a:endParaRPr lang="es-MX" sz="1600"/>
        </a:p>
      </dgm:t>
    </dgm:pt>
    <dgm:pt modelId="{8E9E5460-DB90-470C-AB5C-E662C885BC99}" type="sibTrans" cxnId="{8FEDB12A-0F86-4B85-BA01-366BD7A14584}">
      <dgm:prSet/>
      <dgm:spPr/>
      <dgm:t>
        <a:bodyPr/>
        <a:lstStyle/>
        <a:p>
          <a:endParaRPr lang="es-MX" sz="1600"/>
        </a:p>
      </dgm:t>
    </dgm:pt>
    <dgm:pt modelId="{6583667F-6355-4820-B831-AD2AECBDA5CC}">
      <dgm:prSet phldrT="[Texto]" custT="1"/>
      <dgm:spPr/>
      <dgm:t>
        <a:bodyPr/>
        <a:lstStyle/>
        <a:p>
          <a:r>
            <a:rPr lang="es-MX" sz="1800" dirty="0"/>
            <a:t>Veracidad (precisión y confiabilidad)</a:t>
          </a:r>
        </a:p>
      </dgm:t>
    </dgm:pt>
    <dgm:pt modelId="{03FEDEDB-58EC-48EF-9048-9D4F652AC39F}" type="parTrans" cxnId="{F78C94F5-5A53-4C3B-8B05-A225F7834FBA}">
      <dgm:prSet/>
      <dgm:spPr/>
      <dgm:t>
        <a:bodyPr/>
        <a:lstStyle/>
        <a:p>
          <a:endParaRPr lang="es-MX" sz="1600"/>
        </a:p>
      </dgm:t>
    </dgm:pt>
    <dgm:pt modelId="{5D1CD22A-4F5D-4111-9749-E0418DB82328}" type="sibTrans" cxnId="{F78C94F5-5A53-4C3B-8B05-A225F7834FBA}">
      <dgm:prSet/>
      <dgm:spPr/>
      <dgm:t>
        <a:bodyPr/>
        <a:lstStyle/>
        <a:p>
          <a:endParaRPr lang="es-MX" sz="1600"/>
        </a:p>
      </dgm:t>
    </dgm:pt>
    <dgm:pt modelId="{47B4FFA6-39CE-4736-826B-3C30274A697C}">
      <dgm:prSet phldrT="[Texto]" custT="1"/>
      <dgm:spPr/>
      <dgm:t>
        <a:bodyPr/>
        <a:lstStyle/>
        <a:p>
          <a:r>
            <a:rPr lang="es-MX" sz="1800" dirty="0"/>
            <a:t>Relación con los usuarios</a:t>
          </a:r>
        </a:p>
      </dgm:t>
    </dgm:pt>
    <dgm:pt modelId="{41A59586-38C7-4ABC-B3CC-1919BA1E8D6A}" type="parTrans" cxnId="{672B969F-63EF-4BC1-A43B-55317C05526F}">
      <dgm:prSet/>
      <dgm:spPr/>
      <dgm:t>
        <a:bodyPr/>
        <a:lstStyle/>
        <a:p>
          <a:endParaRPr lang="es-MX" sz="1600"/>
        </a:p>
      </dgm:t>
    </dgm:pt>
    <dgm:pt modelId="{C5CD2242-B772-4FB3-BFB0-58E85E57C63C}" type="sibTrans" cxnId="{672B969F-63EF-4BC1-A43B-55317C05526F}">
      <dgm:prSet/>
      <dgm:spPr/>
      <dgm:t>
        <a:bodyPr/>
        <a:lstStyle/>
        <a:p>
          <a:endParaRPr lang="es-MX" sz="1600"/>
        </a:p>
      </dgm:t>
    </dgm:pt>
    <dgm:pt modelId="{39089AAB-7B60-41FC-95D3-84C2A2A2F964}">
      <dgm:prSet phldrT="[Texto]" custT="1"/>
      <dgm:spPr/>
      <dgm:t>
        <a:bodyPr/>
        <a:lstStyle/>
        <a:p>
          <a:r>
            <a:rPr lang="es-MX" sz="1800" dirty="0"/>
            <a:t>Metodología científicamente sustentada</a:t>
          </a:r>
        </a:p>
      </dgm:t>
    </dgm:pt>
    <dgm:pt modelId="{C1E962F8-8935-4EA7-AFA3-48701F3AAAC8}" type="parTrans" cxnId="{C5245DCD-AF89-4A09-B4A3-CCCF1DF7BD1B}">
      <dgm:prSet/>
      <dgm:spPr/>
      <dgm:t>
        <a:bodyPr/>
        <a:lstStyle/>
        <a:p>
          <a:endParaRPr lang="es-MX" sz="1600"/>
        </a:p>
      </dgm:t>
    </dgm:pt>
    <dgm:pt modelId="{6D76021D-2D69-40B2-90A5-F1F1D97EF2BE}" type="sibTrans" cxnId="{C5245DCD-AF89-4A09-B4A3-CCCF1DF7BD1B}">
      <dgm:prSet/>
      <dgm:spPr/>
      <dgm:t>
        <a:bodyPr/>
        <a:lstStyle/>
        <a:p>
          <a:endParaRPr lang="es-MX" sz="1600"/>
        </a:p>
      </dgm:t>
    </dgm:pt>
    <dgm:pt modelId="{39D006E3-4C39-4913-B3FD-B1E8482369A7}">
      <dgm:prSet phldrT="[Texto]" custT="1"/>
      <dgm:spPr/>
      <dgm:t>
        <a:bodyPr/>
        <a:lstStyle/>
        <a:p>
          <a:r>
            <a:rPr lang="es-MX" sz="1800" dirty="0"/>
            <a:t>Carga no excesiva a los informantes</a:t>
          </a:r>
        </a:p>
      </dgm:t>
    </dgm:pt>
    <dgm:pt modelId="{A0EA2767-192A-454C-ABC8-C14BFF67D702}" type="parTrans" cxnId="{61803345-48DE-457B-A7D8-0889418E2C34}">
      <dgm:prSet/>
      <dgm:spPr/>
      <dgm:t>
        <a:bodyPr/>
        <a:lstStyle/>
        <a:p>
          <a:endParaRPr lang="es-MX" sz="1600"/>
        </a:p>
      </dgm:t>
    </dgm:pt>
    <dgm:pt modelId="{3F192E08-0279-4E84-8714-BA431FCFBE31}" type="sibTrans" cxnId="{61803345-48DE-457B-A7D8-0889418E2C34}">
      <dgm:prSet/>
      <dgm:spPr/>
      <dgm:t>
        <a:bodyPr/>
        <a:lstStyle/>
        <a:p>
          <a:endParaRPr lang="es-MX" sz="1600"/>
        </a:p>
      </dgm:t>
    </dgm:pt>
    <dgm:pt modelId="{543AF6F9-5F70-49E1-961C-F936AB583261}">
      <dgm:prSet phldrT="[Texto]" custT="1"/>
      <dgm:spPr/>
      <dgm:t>
        <a:bodyPr/>
        <a:lstStyle/>
        <a:p>
          <a:r>
            <a:rPr lang="es-MX" sz="1800" dirty="0"/>
            <a:t>Mantenimiento de estándares</a:t>
          </a:r>
        </a:p>
      </dgm:t>
    </dgm:pt>
    <dgm:pt modelId="{3A42771A-C01F-4FB8-B97E-34F22979BD35}" type="parTrans" cxnId="{0A119454-2F2A-4357-A953-7808FA12A075}">
      <dgm:prSet/>
      <dgm:spPr/>
      <dgm:t>
        <a:bodyPr/>
        <a:lstStyle/>
        <a:p>
          <a:endParaRPr lang="es-MX" sz="1600"/>
        </a:p>
      </dgm:t>
    </dgm:pt>
    <dgm:pt modelId="{10EAA0A8-D481-4829-9FCE-7AF98727F8C4}" type="sibTrans" cxnId="{0A119454-2F2A-4357-A953-7808FA12A075}">
      <dgm:prSet/>
      <dgm:spPr/>
      <dgm:t>
        <a:bodyPr/>
        <a:lstStyle/>
        <a:p>
          <a:endParaRPr lang="es-MX" sz="1600"/>
        </a:p>
      </dgm:t>
    </dgm:pt>
    <dgm:pt modelId="{0AFD853C-5A5E-45D7-B022-85231D8D6D43}">
      <dgm:prSet phldrT="[Texto]" custT="1"/>
      <dgm:spPr/>
      <dgm:t>
        <a:bodyPr/>
        <a:lstStyle/>
        <a:p>
          <a:r>
            <a:rPr lang="es-MX" sz="1800" dirty="0"/>
            <a:t>Implementación adecuada</a:t>
          </a:r>
        </a:p>
      </dgm:t>
    </dgm:pt>
    <dgm:pt modelId="{C0FD73B8-A721-4406-81FE-5DCE4D438B78}" type="parTrans" cxnId="{32012885-924A-480C-A9EC-67940A20F7FD}">
      <dgm:prSet/>
      <dgm:spPr/>
      <dgm:t>
        <a:bodyPr/>
        <a:lstStyle/>
        <a:p>
          <a:endParaRPr lang="es-MX" sz="1600"/>
        </a:p>
      </dgm:t>
    </dgm:pt>
    <dgm:pt modelId="{94CAB932-A1C0-40FA-B151-D2128B5D5113}" type="sibTrans" cxnId="{32012885-924A-480C-A9EC-67940A20F7FD}">
      <dgm:prSet/>
      <dgm:spPr/>
      <dgm:t>
        <a:bodyPr/>
        <a:lstStyle/>
        <a:p>
          <a:endParaRPr lang="es-MX" sz="1600"/>
        </a:p>
      </dgm:t>
    </dgm:pt>
    <dgm:pt modelId="{45AB6055-F6F1-4275-A9C6-96B064FFC577}">
      <dgm:prSet phldrT="[Texto]" custT="1"/>
      <dgm:spPr/>
      <dgm:t>
        <a:bodyPr/>
        <a:lstStyle/>
        <a:p>
          <a:r>
            <a:rPr lang="es-MX" sz="1800" dirty="0"/>
            <a:t>Costo efectividad</a:t>
          </a:r>
        </a:p>
      </dgm:t>
    </dgm:pt>
    <dgm:pt modelId="{6B99E4A2-BB56-4F3F-AF8C-4723829A6C87}" type="parTrans" cxnId="{2EAF66FE-425A-4989-B552-0607660DD808}">
      <dgm:prSet/>
      <dgm:spPr/>
      <dgm:t>
        <a:bodyPr/>
        <a:lstStyle/>
        <a:p>
          <a:endParaRPr lang="es-MX" sz="1600"/>
        </a:p>
      </dgm:t>
    </dgm:pt>
    <dgm:pt modelId="{822BAE85-DF15-4C83-A072-E05405E47EB4}" type="sibTrans" cxnId="{2EAF66FE-425A-4989-B552-0607660DD808}">
      <dgm:prSet/>
      <dgm:spPr/>
      <dgm:t>
        <a:bodyPr/>
        <a:lstStyle/>
        <a:p>
          <a:endParaRPr lang="es-MX" sz="1600"/>
        </a:p>
      </dgm:t>
    </dgm:pt>
    <dgm:pt modelId="{98695C8E-C4D7-4C6E-8022-86565A57B067}">
      <dgm:prSet phldrT="[Texto]" custT="1"/>
      <dgm:spPr/>
      <dgm:t>
        <a:bodyPr/>
        <a:lstStyle/>
        <a:p>
          <a:r>
            <a:rPr lang="es-MX" sz="2000" dirty="0"/>
            <a:t>Documentación de necesidades</a:t>
          </a:r>
        </a:p>
      </dgm:t>
    </dgm:pt>
    <dgm:pt modelId="{02D19E86-884B-4EFB-8E0A-38EF3EAB2A28}" type="parTrans" cxnId="{ECFA615D-F990-4D7C-B695-47616E0E2882}">
      <dgm:prSet/>
      <dgm:spPr/>
      <dgm:t>
        <a:bodyPr/>
        <a:lstStyle/>
        <a:p>
          <a:endParaRPr lang="es-MX" sz="1600"/>
        </a:p>
      </dgm:t>
    </dgm:pt>
    <dgm:pt modelId="{115A7AB1-5EA0-4DD5-9DDB-D99A829D6911}" type="sibTrans" cxnId="{ECFA615D-F990-4D7C-B695-47616E0E2882}">
      <dgm:prSet/>
      <dgm:spPr/>
      <dgm:t>
        <a:bodyPr/>
        <a:lstStyle/>
        <a:p>
          <a:endParaRPr lang="es-MX" sz="1600"/>
        </a:p>
      </dgm:t>
    </dgm:pt>
    <dgm:pt modelId="{4CA868FF-3F85-4A80-9B16-5765BF5AE196}">
      <dgm:prSet phldrT="[Texto]" custT="1"/>
      <dgm:spPr/>
      <dgm:t>
        <a:bodyPr/>
        <a:lstStyle/>
        <a:p>
          <a:r>
            <a:rPr lang="es-MX" sz="2000" dirty="0"/>
            <a:t>Diseño</a:t>
          </a:r>
        </a:p>
      </dgm:t>
    </dgm:pt>
    <dgm:pt modelId="{5CEE419E-7FDE-4751-A0C2-5F18B9894F1A}" type="parTrans" cxnId="{44AF7B78-F5C5-4974-8DC1-E3264FCB89E5}">
      <dgm:prSet/>
      <dgm:spPr/>
      <dgm:t>
        <a:bodyPr/>
        <a:lstStyle/>
        <a:p>
          <a:endParaRPr lang="es-MX" sz="1600"/>
        </a:p>
      </dgm:t>
    </dgm:pt>
    <dgm:pt modelId="{1F5B2052-52ED-4914-9C5D-435E5BFED3D5}" type="sibTrans" cxnId="{44AF7B78-F5C5-4974-8DC1-E3264FCB89E5}">
      <dgm:prSet/>
      <dgm:spPr/>
      <dgm:t>
        <a:bodyPr/>
        <a:lstStyle/>
        <a:p>
          <a:endParaRPr lang="es-MX" sz="1600"/>
        </a:p>
      </dgm:t>
    </dgm:pt>
    <dgm:pt modelId="{B95D9464-DB34-4566-9486-2063FAE5A4F7}">
      <dgm:prSet phldrT="[Texto]" custT="1"/>
      <dgm:spPr/>
      <dgm:t>
        <a:bodyPr/>
        <a:lstStyle/>
        <a:p>
          <a:r>
            <a:rPr lang="es-MX" sz="2000" dirty="0"/>
            <a:t>Construcción</a:t>
          </a:r>
        </a:p>
      </dgm:t>
    </dgm:pt>
    <dgm:pt modelId="{CFFF173D-680F-4F73-8222-8134E12537F0}" type="parTrans" cxnId="{7B4C878E-6BB0-4279-9F34-E5930FF790C6}">
      <dgm:prSet/>
      <dgm:spPr/>
      <dgm:t>
        <a:bodyPr/>
        <a:lstStyle/>
        <a:p>
          <a:endParaRPr lang="es-MX" sz="1600"/>
        </a:p>
      </dgm:t>
    </dgm:pt>
    <dgm:pt modelId="{B43A5D1B-F8A4-4F6D-AECD-3C432A99E8D1}" type="sibTrans" cxnId="{7B4C878E-6BB0-4279-9F34-E5930FF790C6}">
      <dgm:prSet/>
      <dgm:spPr/>
      <dgm:t>
        <a:bodyPr/>
        <a:lstStyle/>
        <a:p>
          <a:endParaRPr lang="es-MX" sz="1600"/>
        </a:p>
      </dgm:t>
    </dgm:pt>
    <dgm:pt modelId="{E6B397E1-BAF8-4010-A739-611891C33A2D}">
      <dgm:prSet phldrT="[Texto]" custT="1"/>
      <dgm:spPr/>
      <dgm:t>
        <a:bodyPr/>
        <a:lstStyle/>
        <a:p>
          <a:r>
            <a:rPr lang="es-MX" sz="2000" dirty="0"/>
            <a:t>Captación</a:t>
          </a:r>
        </a:p>
      </dgm:t>
    </dgm:pt>
    <dgm:pt modelId="{43A9639C-EB0C-4852-ACD0-B2DBF2E61D6E}" type="parTrans" cxnId="{7006C8FD-D998-43EF-9F08-1C57D9572A28}">
      <dgm:prSet/>
      <dgm:spPr/>
      <dgm:t>
        <a:bodyPr/>
        <a:lstStyle/>
        <a:p>
          <a:endParaRPr lang="es-MX" sz="1600"/>
        </a:p>
      </dgm:t>
    </dgm:pt>
    <dgm:pt modelId="{12899CAD-265D-4408-AE4F-AA2C2B02063B}" type="sibTrans" cxnId="{7006C8FD-D998-43EF-9F08-1C57D9572A28}">
      <dgm:prSet/>
      <dgm:spPr/>
      <dgm:t>
        <a:bodyPr/>
        <a:lstStyle/>
        <a:p>
          <a:endParaRPr lang="es-MX" sz="1600"/>
        </a:p>
      </dgm:t>
    </dgm:pt>
    <dgm:pt modelId="{78B88266-E22D-4409-AE4F-F3B54706318C}">
      <dgm:prSet phldrT="[Texto]" custT="1"/>
      <dgm:spPr/>
      <dgm:t>
        <a:bodyPr/>
        <a:lstStyle/>
        <a:p>
          <a:r>
            <a:rPr lang="es-MX" sz="2000" dirty="0"/>
            <a:t>Procesamiento</a:t>
          </a:r>
        </a:p>
      </dgm:t>
    </dgm:pt>
    <dgm:pt modelId="{47FBF048-14AF-40ED-B773-EC47C0E3472C}" type="parTrans" cxnId="{29D5BB1C-88C3-487E-AC77-EED46CE48735}">
      <dgm:prSet/>
      <dgm:spPr/>
      <dgm:t>
        <a:bodyPr/>
        <a:lstStyle/>
        <a:p>
          <a:endParaRPr lang="es-MX" sz="1600"/>
        </a:p>
      </dgm:t>
    </dgm:pt>
    <dgm:pt modelId="{69C876BB-F12F-44BC-A0FD-29A217AB6A9F}" type="sibTrans" cxnId="{29D5BB1C-88C3-487E-AC77-EED46CE48735}">
      <dgm:prSet/>
      <dgm:spPr/>
      <dgm:t>
        <a:bodyPr/>
        <a:lstStyle/>
        <a:p>
          <a:endParaRPr lang="es-MX" sz="1600"/>
        </a:p>
      </dgm:t>
    </dgm:pt>
    <dgm:pt modelId="{B1124230-BE15-4605-AA43-055B680AF7F4}">
      <dgm:prSet phldrT="[Texto]" custT="1"/>
      <dgm:spPr/>
      <dgm:t>
        <a:bodyPr/>
        <a:lstStyle/>
        <a:p>
          <a:r>
            <a:rPr lang="es-MX" sz="2000" dirty="0"/>
            <a:t>Análisis</a:t>
          </a:r>
        </a:p>
      </dgm:t>
    </dgm:pt>
    <dgm:pt modelId="{6AC8B334-D739-4CE1-A0F9-94E1A0F0DA20}" type="parTrans" cxnId="{0F3840CE-5B13-42CA-8521-EA350815AEAF}">
      <dgm:prSet/>
      <dgm:spPr/>
      <dgm:t>
        <a:bodyPr/>
        <a:lstStyle/>
        <a:p>
          <a:endParaRPr lang="es-MX" sz="1600"/>
        </a:p>
      </dgm:t>
    </dgm:pt>
    <dgm:pt modelId="{62198E22-3176-4929-BDA9-D2F5D2591FE7}" type="sibTrans" cxnId="{0F3840CE-5B13-42CA-8521-EA350815AEAF}">
      <dgm:prSet/>
      <dgm:spPr/>
      <dgm:t>
        <a:bodyPr/>
        <a:lstStyle/>
        <a:p>
          <a:endParaRPr lang="es-MX" sz="1600"/>
        </a:p>
      </dgm:t>
    </dgm:pt>
    <dgm:pt modelId="{BDEDDA87-2BCC-4991-9775-79913D303879}">
      <dgm:prSet phldrT="[Texto]" custT="1"/>
      <dgm:spPr/>
      <dgm:t>
        <a:bodyPr/>
        <a:lstStyle/>
        <a:p>
          <a:r>
            <a:rPr lang="es-MX" sz="2000" dirty="0"/>
            <a:t>Difusión</a:t>
          </a:r>
        </a:p>
      </dgm:t>
    </dgm:pt>
    <dgm:pt modelId="{7C34FAB1-ED4E-487A-99C6-062CE579862A}" type="parTrans" cxnId="{F46394DC-EF2E-4D92-9D09-3AF97C17249D}">
      <dgm:prSet/>
      <dgm:spPr/>
      <dgm:t>
        <a:bodyPr/>
        <a:lstStyle/>
        <a:p>
          <a:endParaRPr lang="es-MX" sz="1600"/>
        </a:p>
      </dgm:t>
    </dgm:pt>
    <dgm:pt modelId="{29F01D8C-C844-4A19-BBD3-E6A9B3F5E8AE}" type="sibTrans" cxnId="{F46394DC-EF2E-4D92-9D09-3AF97C17249D}">
      <dgm:prSet/>
      <dgm:spPr/>
      <dgm:t>
        <a:bodyPr/>
        <a:lstStyle/>
        <a:p>
          <a:endParaRPr lang="es-MX" sz="1600"/>
        </a:p>
      </dgm:t>
    </dgm:pt>
    <dgm:pt modelId="{711FD230-2811-4753-80C3-08F13D6CC6C0}">
      <dgm:prSet phldrT="[Texto]" custT="1"/>
      <dgm:spPr/>
      <dgm:t>
        <a:bodyPr/>
        <a:lstStyle/>
        <a:p>
          <a:r>
            <a:rPr lang="es-MX" sz="2000" dirty="0"/>
            <a:t>Evaluación</a:t>
          </a:r>
        </a:p>
      </dgm:t>
    </dgm:pt>
    <dgm:pt modelId="{DBFA70C4-0731-4592-83D2-ED7C8E191889}" type="parTrans" cxnId="{9915C8A8-3A4F-468F-9E1F-843771DE3B40}">
      <dgm:prSet/>
      <dgm:spPr/>
      <dgm:t>
        <a:bodyPr/>
        <a:lstStyle/>
        <a:p>
          <a:endParaRPr lang="es-MX" sz="1600"/>
        </a:p>
      </dgm:t>
    </dgm:pt>
    <dgm:pt modelId="{69746C7E-9EE6-432B-9F1C-9105379FF22F}" type="sibTrans" cxnId="{9915C8A8-3A4F-468F-9E1F-843771DE3B40}">
      <dgm:prSet/>
      <dgm:spPr/>
      <dgm:t>
        <a:bodyPr/>
        <a:lstStyle/>
        <a:p>
          <a:endParaRPr lang="es-MX" sz="1600"/>
        </a:p>
      </dgm:t>
    </dgm:pt>
    <dgm:pt modelId="{4512BB4A-45CE-4FAA-98EF-A5193EF5BAB0}">
      <dgm:prSet phldrT="[Texto]" custT="1"/>
      <dgm:spPr/>
      <dgm:t>
        <a:bodyPr/>
        <a:lstStyle/>
        <a:p>
          <a:r>
            <a:rPr lang="es-MX" sz="2000" dirty="0"/>
            <a:t>Insumos (imágenes)</a:t>
          </a:r>
        </a:p>
      </dgm:t>
    </dgm:pt>
    <dgm:pt modelId="{C4D1851B-32D4-46CB-A995-18E08024F84F}" type="parTrans" cxnId="{9CF936DB-7EC9-4366-B42E-F2DE1509CFA9}">
      <dgm:prSet/>
      <dgm:spPr/>
      <dgm:t>
        <a:bodyPr/>
        <a:lstStyle/>
        <a:p>
          <a:endParaRPr lang="es-MX" sz="1600"/>
        </a:p>
      </dgm:t>
    </dgm:pt>
    <dgm:pt modelId="{62B616FA-98A0-4012-BD80-CC8F7DF7890D}" type="sibTrans" cxnId="{9CF936DB-7EC9-4366-B42E-F2DE1509CFA9}">
      <dgm:prSet/>
      <dgm:spPr/>
      <dgm:t>
        <a:bodyPr/>
        <a:lstStyle/>
        <a:p>
          <a:endParaRPr lang="es-MX" sz="1600"/>
        </a:p>
      </dgm:t>
    </dgm:pt>
    <dgm:pt modelId="{A7DF816C-2ED8-4363-99C4-11827AE8182A}">
      <dgm:prSet phldrT="[Texto]" custT="1"/>
      <dgm:spPr/>
      <dgm:t>
        <a:bodyPr/>
        <a:lstStyle/>
        <a:p>
          <a:r>
            <a:rPr lang="es-MX" sz="2000" dirty="0"/>
            <a:t>Control terrestre</a:t>
          </a:r>
        </a:p>
      </dgm:t>
    </dgm:pt>
    <dgm:pt modelId="{97C8D029-AE00-4F5B-B36A-A84AB77503CB}" type="parTrans" cxnId="{EA104B18-5823-46FE-A44A-2BE30C80DE6B}">
      <dgm:prSet/>
      <dgm:spPr/>
      <dgm:t>
        <a:bodyPr/>
        <a:lstStyle/>
        <a:p>
          <a:endParaRPr lang="es-MX" sz="1600"/>
        </a:p>
      </dgm:t>
    </dgm:pt>
    <dgm:pt modelId="{FA3421C4-1519-4AB6-B7DF-1E375726FED1}" type="sibTrans" cxnId="{EA104B18-5823-46FE-A44A-2BE30C80DE6B}">
      <dgm:prSet/>
      <dgm:spPr/>
      <dgm:t>
        <a:bodyPr/>
        <a:lstStyle/>
        <a:p>
          <a:endParaRPr lang="es-MX" sz="1600"/>
        </a:p>
      </dgm:t>
    </dgm:pt>
    <dgm:pt modelId="{9C41AC43-3267-4687-9771-5E4104918BCA}">
      <dgm:prSet phldrT="[Texto]" custT="1"/>
      <dgm:spPr/>
      <dgm:t>
        <a:bodyPr/>
        <a:lstStyle/>
        <a:p>
          <a:r>
            <a:rPr lang="es-MX" sz="2000" dirty="0"/>
            <a:t>Información auxiliar</a:t>
          </a:r>
        </a:p>
      </dgm:t>
    </dgm:pt>
    <dgm:pt modelId="{29C8B234-DD78-4F6F-B5A4-28847D4A78CC}" type="parTrans" cxnId="{5D4CC498-1F3F-406F-B326-C00720F24859}">
      <dgm:prSet/>
      <dgm:spPr/>
      <dgm:t>
        <a:bodyPr/>
        <a:lstStyle/>
        <a:p>
          <a:endParaRPr lang="es-MX" sz="1600"/>
        </a:p>
      </dgm:t>
    </dgm:pt>
    <dgm:pt modelId="{D54A7822-3271-41E0-A27B-AE0EC465158A}" type="sibTrans" cxnId="{5D4CC498-1F3F-406F-B326-C00720F24859}">
      <dgm:prSet/>
      <dgm:spPr/>
      <dgm:t>
        <a:bodyPr/>
        <a:lstStyle/>
        <a:p>
          <a:endParaRPr lang="es-MX" sz="1600"/>
        </a:p>
      </dgm:t>
    </dgm:pt>
    <dgm:pt modelId="{722DD46B-488F-48F9-A7D3-76CC13A9B2EA}">
      <dgm:prSet phldrT="[Texto]" custT="1"/>
      <dgm:spPr/>
      <dgm:t>
        <a:bodyPr/>
        <a:lstStyle/>
        <a:p>
          <a:r>
            <a:rPr lang="es-MX" sz="2000" dirty="0"/>
            <a:t>Clasificación de campo</a:t>
          </a:r>
        </a:p>
      </dgm:t>
    </dgm:pt>
    <dgm:pt modelId="{97688D5B-039F-4DE3-AA4D-B3EF900C4118}" type="parTrans" cxnId="{B26BE978-F360-4FD4-9847-74B46E41C214}">
      <dgm:prSet/>
      <dgm:spPr/>
      <dgm:t>
        <a:bodyPr/>
        <a:lstStyle/>
        <a:p>
          <a:endParaRPr lang="es-MX" sz="1600"/>
        </a:p>
      </dgm:t>
    </dgm:pt>
    <dgm:pt modelId="{625543C3-539F-4413-A2C8-566BC5BB52DB}" type="sibTrans" cxnId="{B26BE978-F360-4FD4-9847-74B46E41C214}">
      <dgm:prSet/>
      <dgm:spPr/>
      <dgm:t>
        <a:bodyPr/>
        <a:lstStyle/>
        <a:p>
          <a:endParaRPr lang="es-MX" sz="1600"/>
        </a:p>
      </dgm:t>
    </dgm:pt>
    <dgm:pt modelId="{CB65E9E6-9E31-4195-84E6-2E8DA341FFDB}">
      <dgm:prSet phldrT="[Texto]" custT="1"/>
      <dgm:spPr/>
      <dgm:t>
        <a:bodyPr/>
        <a:lstStyle/>
        <a:p>
          <a:r>
            <a:rPr lang="es-MX" sz="2000" dirty="0"/>
            <a:t>Nombres geográficos</a:t>
          </a:r>
        </a:p>
      </dgm:t>
    </dgm:pt>
    <dgm:pt modelId="{011B02AB-ACC6-4D47-9F0F-812DD90D98FC}" type="parTrans" cxnId="{9B84FD83-2A76-4A03-B8CB-0ABDEBEF698A}">
      <dgm:prSet/>
      <dgm:spPr/>
      <dgm:t>
        <a:bodyPr/>
        <a:lstStyle/>
        <a:p>
          <a:endParaRPr lang="es-MX" sz="1600"/>
        </a:p>
      </dgm:t>
    </dgm:pt>
    <dgm:pt modelId="{EE64AFA0-5C0A-43A8-BC61-03DACFDA0A3F}" type="sibTrans" cxnId="{9B84FD83-2A76-4A03-B8CB-0ABDEBEF698A}">
      <dgm:prSet/>
      <dgm:spPr/>
      <dgm:t>
        <a:bodyPr/>
        <a:lstStyle/>
        <a:p>
          <a:endParaRPr lang="es-MX" sz="1600"/>
        </a:p>
      </dgm:t>
    </dgm:pt>
    <dgm:pt modelId="{CB2E9908-A9F4-45C4-9C71-6190CB5E2A21}">
      <dgm:prSet phldrT="[Texto]" custT="1"/>
      <dgm:spPr/>
      <dgm:t>
        <a:bodyPr/>
        <a:lstStyle/>
        <a:p>
          <a:r>
            <a:rPr lang="es-MX" sz="2000" dirty="0"/>
            <a:t>Fotogrametría</a:t>
          </a:r>
        </a:p>
      </dgm:t>
    </dgm:pt>
    <dgm:pt modelId="{358C7E96-FB8A-4852-AD8B-AA243263AF39}" type="parTrans" cxnId="{E8D0E9A2-F072-4DB0-8211-1486659C823B}">
      <dgm:prSet/>
      <dgm:spPr/>
      <dgm:t>
        <a:bodyPr/>
        <a:lstStyle/>
        <a:p>
          <a:endParaRPr lang="es-MX" sz="1600"/>
        </a:p>
      </dgm:t>
    </dgm:pt>
    <dgm:pt modelId="{3BE9F551-8EC0-4AA7-A08D-EC69CDC912B8}" type="sibTrans" cxnId="{E8D0E9A2-F072-4DB0-8211-1486659C823B}">
      <dgm:prSet/>
      <dgm:spPr/>
      <dgm:t>
        <a:bodyPr/>
        <a:lstStyle/>
        <a:p>
          <a:endParaRPr lang="es-MX" sz="1600"/>
        </a:p>
      </dgm:t>
    </dgm:pt>
    <dgm:pt modelId="{F517D701-E860-43C3-AB12-D3030D5A1481}">
      <dgm:prSet phldrT="[Texto]" custT="1"/>
      <dgm:spPr/>
      <dgm:t>
        <a:bodyPr/>
        <a:lstStyle/>
        <a:p>
          <a:r>
            <a:rPr lang="es-MX" sz="2000" dirty="0"/>
            <a:t>Estructuración de datos</a:t>
          </a:r>
        </a:p>
      </dgm:t>
    </dgm:pt>
    <dgm:pt modelId="{9691211A-0560-405A-861C-249FE875A144}" type="parTrans" cxnId="{64849A36-C70D-498F-BCCC-CBADB2CB7225}">
      <dgm:prSet/>
      <dgm:spPr/>
      <dgm:t>
        <a:bodyPr/>
        <a:lstStyle/>
        <a:p>
          <a:endParaRPr lang="es-MX" sz="1600"/>
        </a:p>
      </dgm:t>
    </dgm:pt>
    <dgm:pt modelId="{EAE1A0B4-FD4A-4971-8CEB-D960FF7034D7}" type="sibTrans" cxnId="{64849A36-C70D-498F-BCCC-CBADB2CB7225}">
      <dgm:prSet/>
      <dgm:spPr/>
      <dgm:t>
        <a:bodyPr/>
        <a:lstStyle/>
        <a:p>
          <a:endParaRPr lang="es-MX" sz="1600"/>
        </a:p>
      </dgm:t>
    </dgm:pt>
    <dgm:pt modelId="{F64647B2-6B5F-49EC-A4AA-DA185699F2DE}">
      <dgm:prSet phldrT="[Texto]" custT="1"/>
      <dgm:spPr/>
      <dgm:t>
        <a:bodyPr/>
        <a:lstStyle/>
        <a:p>
          <a:r>
            <a:rPr lang="es-MX" sz="2000" dirty="0"/>
            <a:t> Modelación topográfica</a:t>
          </a:r>
        </a:p>
      </dgm:t>
    </dgm:pt>
    <dgm:pt modelId="{257F129C-1E2A-41A8-A330-F5B38C0DFB0A}" type="parTrans" cxnId="{CB6E60C2-3D01-4D73-9AC3-9954FB1AD179}">
      <dgm:prSet/>
      <dgm:spPr/>
      <dgm:t>
        <a:bodyPr/>
        <a:lstStyle/>
        <a:p>
          <a:endParaRPr lang="es-MX" sz="1600"/>
        </a:p>
      </dgm:t>
    </dgm:pt>
    <dgm:pt modelId="{18EE6788-7D3D-4FE2-A07B-30C8084BD435}" type="sibTrans" cxnId="{CB6E60C2-3D01-4D73-9AC3-9954FB1AD179}">
      <dgm:prSet/>
      <dgm:spPr/>
      <dgm:t>
        <a:bodyPr/>
        <a:lstStyle/>
        <a:p>
          <a:endParaRPr lang="es-MX" sz="1600"/>
        </a:p>
      </dgm:t>
    </dgm:pt>
    <dgm:pt modelId="{C96EB2D7-9EFB-41E8-BAC1-66B6646C8647}">
      <dgm:prSet phldrT="[Texto]" custT="1"/>
      <dgm:spPr/>
      <dgm:t>
        <a:bodyPr/>
        <a:lstStyle/>
        <a:p>
          <a:r>
            <a:rPr lang="es-MX" sz="2000" dirty="0"/>
            <a:t>Edición cartográfica</a:t>
          </a:r>
        </a:p>
      </dgm:t>
    </dgm:pt>
    <dgm:pt modelId="{8DCD0C24-73D9-44BB-9067-3E015C2857E9}" type="parTrans" cxnId="{1E1BBD9E-711C-40B9-A0F3-A225838579B7}">
      <dgm:prSet/>
      <dgm:spPr/>
      <dgm:t>
        <a:bodyPr/>
        <a:lstStyle/>
        <a:p>
          <a:endParaRPr lang="es-MX" sz="1600"/>
        </a:p>
      </dgm:t>
    </dgm:pt>
    <dgm:pt modelId="{155633B3-6C5B-4269-97D3-26D8F425536D}" type="sibTrans" cxnId="{1E1BBD9E-711C-40B9-A0F3-A225838579B7}">
      <dgm:prSet/>
      <dgm:spPr/>
      <dgm:t>
        <a:bodyPr/>
        <a:lstStyle/>
        <a:p>
          <a:endParaRPr lang="es-MX" sz="1600"/>
        </a:p>
      </dgm:t>
    </dgm:pt>
    <dgm:pt modelId="{6BDDABDD-E623-4E65-AAF6-5BC003806760}">
      <dgm:prSet phldrT="[Texto]" custT="1"/>
      <dgm:spPr/>
      <dgm:t>
        <a:bodyPr/>
        <a:lstStyle/>
        <a:p>
          <a:r>
            <a:rPr lang="es-MX" sz="2000" dirty="0"/>
            <a:t>Linaje</a:t>
          </a:r>
        </a:p>
      </dgm:t>
    </dgm:pt>
    <dgm:pt modelId="{CCD38CDA-2A82-456C-A57A-39A927D46987}" type="parTrans" cxnId="{C29CECF5-13B3-4E24-931B-87D0221BF7A8}">
      <dgm:prSet/>
      <dgm:spPr/>
      <dgm:t>
        <a:bodyPr/>
        <a:lstStyle/>
        <a:p>
          <a:endParaRPr lang="es-MX" sz="1600"/>
        </a:p>
      </dgm:t>
    </dgm:pt>
    <dgm:pt modelId="{E6C56F59-F359-4DEA-A9ED-A274BB10AC3D}" type="sibTrans" cxnId="{C29CECF5-13B3-4E24-931B-87D0221BF7A8}">
      <dgm:prSet/>
      <dgm:spPr/>
      <dgm:t>
        <a:bodyPr/>
        <a:lstStyle/>
        <a:p>
          <a:endParaRPr lang="es-MX" sz="1600"/>
        </a:p>
      </dgm:t>
    </dgm:pt>
    <dgm:pt modelId="{7FCF38A8-490E-4E3E-9249-AB85B92F8123}">
      <dgm:prSet phldrT="[Texto]" custT="1"/>
      <dgm:spPr/>
      <dgm:t>
        <a:bodyPr/>
        <a:lstStyle/>
        <a:p>
          <a:r>
            <a:rPr lang="es-MX" sz="2000" dirty="0"/>
            <a:t>Completitud</a:t>
          </a:r>
        </a:p>
      </dgm:t>
    </dgm:pt>
    <dgm:pt modelId="{B7D98270-224C-44CD-B330-7E57EC6402BA}" type="sibTrans" cxnId="{A9AFA6D9-4824-4941-9303-4D27E687567C}">
      <dgm:prSet/>
      <dgm:spPr/>
      <dgm:t>
        <a:bodyPr/>
        <a:lstStyle/>
        <a:p>
          <a:endParaRPr lang="es-MX" sz="1600"/>
        </a:p>
      </dgm:t>
    </dgm:pt>
    <dgm:pt modelId="{77F70173-32F0-4883-B9F7-B502E8C40783}" type="parTrans" cxnId="{A9AFA6D9-4824-4941-9303-4D27E687567C}">
      <dgm:prSet/>
      <dgm:spPr/>
      <dgm:t>
        <a:bodyPr/>
        <a:lstStyle/>
        <a:p>
          <a:endParaRPr lang="es-MX" sz="1600"/>
        </a:p>
      </dgm:t>
    </dgm:pt>
    <dgm:pt modelId="{FC63177E-1448-4FFA-83C9-984477E46D57}">
      <dgm:prSet phldrT="[Texto]" custT="1"/>
      <dgm:spPr/>
      <dgm:t>
        <a:bodyPr/>
        <a:lstStyle/>
        <a:p>
          <a:r>
            <a:rPr lang="es-MX" sz="2000" dirty="0"/>
            <a:t>Consistencia lógica</a:t>
          </a:r>
        </a:p>
      </dgm:t>
    </dgm:pt>
    <dgm:pt modelId="{03BF56A0-6BE9-4D3C-ADC6-172B27BD3D2D}" type="sibTrans" cxnId="{62B99EF0-19AC-426C-AFDA-87A986922867}">
      <dgm:prSet/>
      <dgm:spPr/>
      <dgm:t>
        <a:bodyPr/>
        <a:lstStyle/>
        <a:p>
          <a:endParaRPr lang="es-MX" sz="1600"/>
        </a:p>
      </dgm:t>
    </dgm:pt>
    <dgm:pt modelId="{75D6351E-0C75-48F2-8933-C80571486452}" type="parTrans" cxnId="{62B99EF0-19AC-426C-AFDA-87A986922867}">
      <dgm:prSet/>
      <dgm:spPr/>
      <dgm:t>
        <a:bodyPr/>
        <a:lstStyle/>
        <a:p>
          <a:endParaRPr lang="es-MX" sz="1600"/>
        </a:p>
      </dgm:t>
    </dgm:pt>
    <dgm:pt modelId="{9BA9F3AA-FA52-4CA4-B538-F66E7821D4BF}">
      <dgm:prSet phldrT="[Texto]" custT="1"/>
      <dgm:spPr/>
      <dgm:t>
        <a:bodyPr/>
        <a:lstStyle/>
        <a:p>
          <a:r>
            <a:rPr lang="es-MX" sz="2000" dirty="0"/>
            <a:t>Precisión temporal</a:t>
          </a:r>
        </a:p>
      </dgm:t>
    </dgm:pt>
    <dgm:pt modelId="{C3C114D5-BE51-424B-AE84-463CAC8AC9E6}" type="sibTrans" cxnId="{B5EAE542-D032-4D2E-9A79-6C5CBA78154E}">
      <dgm:prSet/>
      <dgm:spPr/>
      <dgm:t>
        <a:bodyPr/>
        <a:lstStyle/>
        <a:p>
          <a:endParaRPr lang="es-MX" sz="1600"/>
        </a:p>
      </dgm:t>
    </dgm:pt>
    <dgm:pt modelId="{CA65D520-907A-4CCE-B93F-B6F85BD61178}" type="parTrans" cxnId="{B5EAE542-D032-4D2E-9A79-6C5CBA78154E}">
      <dgm:prSet/>
      <dgm:spPr/>
      <dgm:t>
        <a:bodyPr/>
        <a:lstStyle/>
        <a:p>
          <a:endParaRPr lang="es-MX" sz="1600"/>
        </a:p>
      </dgm:t>
    </dgm:pt>
    <dgm:pt modelId="{04DE91D8-5023-4F30-BEDE-94A50C30CA86}">
      <dgm:prSet phldrT="[Texto]" custT="1"/>
      <dgm:spPr/>
      <dgm:t>
        <a:bodyPr/>
        <a:lstStyle/>
        <a:p>
          <a:r>
            <a:rPr lang="es-MX" sz="2000" dirty="0"/>
            <a:t>Precisión de atributos</a:t>
          </a:r>
        </a:p>
      </dgm:t>
    </dgm:pt>
    <dgm:pt modelId="{A7D94987-4EA0-40D6-A1F9-89E5EBC1D4AF}" type="sibTrans" cxnId="{56CAC95A-67C0-47D3-BE69-5CC5D3CF3BA9}">
      <dgm:prSet/>
      <dgm:spPr/>
      <dgm:t>
        <a:bodyPr/>
        <a:lstStyle/>
        <a:p>
          <a:endParaRPr lang="es-MX" sz="1600"/>
        </a:p>
      </dgm:t>
    </dgm:pt>
    <dgm:pt modelId="{489DD3EB-5182-4188-8E1B-A49088AC2D73}" type="parTrans" cxnId="{56CAC95A-67C0-47D3-BE69-5CC5D3CF3BA9}">
      <dgm:prSet/>
      <dgm:spPr/>
      <dgm:t>
        <a:bodyPr/>
        <a:lstStyle/>
        <a:p>
          <a:endParaRPr lang="es-MX" sz="1600"/>
        </a:p>
      </dgm:t>
    </dgm:pt>
    <dgm:pt modelId="{ACE28C6C-9123-4286-9624-1ADF392D58CE}">
      <dgm:prSet phldrT="[Texto]" custT="1"/>
      <dgm:spPr/>
      <dgm:t>
        <a:bodyPr/>
        <a:lstStyle/>
        <a:p>
          <a:r>
            <a:rPr lang="es-MX" sz="2000" dirty="0"/>
            <a:t>Precisión posicional</a:t>
          </a:r>
        </a:p>
      </dgm:t>
    </dgm:pt>
    <dgm:pt modelId="{08633B6D-325F-4F19-A8E8-69FA718FCE92}" type="sibTrans" cxnId="{32ACB686-8A01-4931-95F6-042B7D7CC587}">
      <dgm:prSet/>
      <dgm:spPr/>
      <dgm:t>
        <a:bodyPr/>
        <a:lstStyle/>
        <a:p>
          <a:endParaRPr lang="es-MX" sz="1600"/>
        </a:p>
      </dgm:t>
    </dgm:pt>
    <dgm:pt modelId="{649A60E4-504B-4B30-8B8D-DB0787A8B6EE}" type="parTrans" cxnId="{32ACB686-8A01-4931-95F6-042B7D7CC587}">
      <dgm:prSet/>
      <dgm:spPr/>
      <dgm:t>
        <a:bodyPr/>
        <a:lstStyle/>
        <a:p>
          <a:endParaRPr lang="es-MX" sz="1600"/>
        </a:p>
      </dgm:t>
    </dgm:pt>
    <dgm:pt modelId="{783DDEFC-29D5-4A37-90D5-6E989BF1038E}" type="pres">
      <dgm:prSet presAssocID="{DD17EA8E-89CF-4619-8589-07CE4FED48C5}" presName="cycleMatrixDiagram" presStyleCnt="0">
        <dgm:presLayoutVars>
          <dgm:chMax val="1"/>
          <dgm:dir/>
          <dgm:animLvl val="lvl"/>
          <dgm:resizeHandles val="exact"/>
        </dgm:presLayoutVars>
      </dgm:prSet>
      <dgm:spPr/>
      <dgm:t>
        <a:bodyPr/>
        <a:lstStyle/>
        <a:p>
          <a:endParaRPr lang="es-ES"/>
        </a:p>
      </dgm:t>
    </dgm:pt>
    <dgm:pt modelId="{7BF4F2EB-DE1C-4A68-AA78-E5E570DE22B0}" type="pres">
      <dgm:prSet presAssocID="{DD17EA8E-89CF-4619-8589-07CE4FED48C5}" presName="children" presStyleCnt="0"/>
      <dgm:spPr/>
    </dgm:pt>
    <dgm:pt modelId="{A5091587-0F2B-4A9B-AD08-B258B882E659}" type="pres">
      <dgm:prSet presAssocID="{DD17EA8E-89CF-4619-8589-07CE4FED48C5}" presName="child1group" presStyleCnt="0"/>
      <dgm:spPr/>
    </dgm:pt>
    <dgm:pt modelId="{10C70962-5D0B-4808-A7ED-A7C2FF86773D}" type="pres">
      <dgm:prSet presAssocID="{DD17EA8E-89CF-4619-8589-07CE4FED48C5}" presName="child1" presStyleLbl="bgAcc1" presStyleIdx="0" presStyleCnt="4" custScaleX="123204" custScaleY="111464" custLinFactNeighborX="-17378" custLinFactNeighborY="51661"/>
      <dgm:spPr/>
      <dgm:t>
        <a:bodyPr/>
        <a:lstStyle/>
        <a:p>
          <a:endParaRPr lang="es-ES"/>
        </a:p>
      </dgm:t>
    </dgm:pt>
    <dgm:pt modelId="{86F5D310-823C-4F1F-BFC0-CDC4DC4D1711}" type="pres">
      <dgm:prSet presAssocID="{DD17EA8E-89CF-4619-8589-07CE4FED48C5}" presName="child1Text" presStyleLbl="bgAcc1" presStyleIdx="0" presStyleCnt="4">
        <dgm:presLayoutVars>
          <dgm:bulletEnabled val="1"/>
        </dgm:presLayoutVars>
      </dgm:prSet>
      <dgm:spPr/>
      <dgm:t>
        <a:bodyPr/>
        <a:lstStyle/>
        <a:p>
          <a:endParaRPr lang="es-ES"/>
        </a:p>
      </dgm:t>
    </dgm:pt>
    <dgm:pt modelId="{5825DD3A-B3BB-4466-B06D-C8EFCD959965}" type="pres">
      <dgm:prSet presAssocID="{DD17EA8E-89CF-4619-8589-07CE4FED48C5}" presName="child2group" presStyleCnt="0"/>
      <dgm:spPr/>
    </dgm:pt>
    <dgm:pt modelId="{6467A81D-0424-420F-A71E-496284B2071B}" type="pres">
      <dgm:prSet presAssocID="{DD17EA8E-89CF-4619-8589-07CE4FED48C5}" presName="child2" presStyleLbl="bgAcc1" presStyleIdx="1" presStyleCnt="4" custScaleX="139262" custScaleY="106129" custLinFactNeighborX="18123" custLinFactNeighborY="53634"/>
      <dgm:spPr/>
      <dgm:t>
        <a:bodyPr/>
        <a:lstStyle/>
        <a:p>
          <a:endParaRPr lang="es-ES"/>
        </a:p>
      </dgm:t>
    </dgm:pt>
    <dgm:pt modelId="{EB1044E4-3F7B-4267-891F-9EB6D809311C}" type="pres">
      <dgm:prSet presAssocID="{DD17EA8E-89CF-4619-8589-07CE4FED48C5}" presName="child2Text" presStyleLbl="bgAcc1" presStyleIdx="1" presStyleCnt="4">
        <dgm:presLayoutVars>
          <dgm:bulletEnabled val="1"/>
        </dgm:presLayoutVars>
      </dgm:prSet>
      <dgm:spPr/>
      <dgm:t>
        <a:bodyPr/>
        <a:lstStyle/>
        <a:p>
          <a:endParaRPr lang="es-ES"/>
        </a:p>
      </dgm:t>
    </dgm:pt>
    <dgm:pt modelId="{2B827E64-B691-4AD6-9223-A0FE11EB229F}" type="pres">
      <dgm:prSet presAssocID="{DD17EA8E-89CF-4619-8589-07CE4FED48C5}" presName="child3group" presStyleCnt="0"/>
      <dgm:spPr/>
    </dgm:pt>
    <dgm:pt modelId="{42D72B43-53E6-4744-8488-83495D5FFCF2}" type="pres">
      <dgm:prSet presAssocID="{DD17EA8E-89CF-4619-8589-07CE4FED48C5}" presName="child3" presStyleLbl="bgAcc1" presStyleIdx="2" presStyleCnt="4" custScaleX="141003" custScaleY="116937" custLinFactNeighborX="17254" custLinFactNeighborY="-31936"/>
      <dgm:spPr/>
      <dgm:t>
        <a:bodyPr/>
        <a:lstStyle/>
        <a:p>
          <a:endParaRPr lang="es-ES"/>
        </a:p>
      </dgm:t>
    </dgm:pt>
    <dgm:pt modelId="{EC1AAD57-A5C1-4618-A213-C5E8AB440ECF}" type="pres">
      <dgm:prSet presAssocID="{DD17EA8E-89CF-4619-8589-07CE4FED48C5}" presName="child3Text" presStyleLbl="bgAcc1" presStyleIdx="2" presStyleCnt="4">
        <dgm:presLayoutVars>
          <dgm:bulletEnabled val="1"/>
        </dgm:presLayoutVars>
      </dgm:prSet>
      <dgm:spPr/>
      <dgm:t>
        <a:bodyPr/>
        <a:lstStyle/>
        <a:p>
          <a:endParaRPr lang="es-ES"/>
        </a:p>
      </dgm:t>
    </dgm:pt>
    <dgm:pt modelId="{A368DFA6-CFF4-41EB-B0F3-F590F28AFB9C}" type="pres">
      <dgm:prSet presAssocID="{DD17EA8E-89CF-4619-8589-07CE4FED48C5}" presName="child4group" presStyleCnt="0"/>
      <dgm:spPr/>
    </dgm:pt>
    <dgm:pt modelId="{1BE6A602-C16A-48BC-8B5E-D5E349D9D253}" type="pres">
      <dgm:prSet presAssocID="{DD17EA8E-89CF-4619-8589-07CE4FED48C5}" presName="child4" presStyleLbl="bgAcc1" presStyleIdx="3" presStyleCnt="4" custScaleX="127341" custScaleY="114429" custLinFactNeighborX="-14194" custLinFactNeighborY="-23037"/>
      <dgm:spPr/>
      <dgm:t>
        <a:bodyPr/>
        <a:lstStyle/>
        <a:p>
          <a:endParaRPr lang="es-ES"/>
        </a:p>
      </dgm:t>
    </dgm:pt>
    <dgm:pt modelId="{420B6BB3-C557-410A-B0A0-D23CE1147011}" type="pres">
      <dgm:prSet presAssocID="{DD17EA8E-89CF-4619-8589-07CE4FED48C5}" presName="child4Text" presStyleLbl="bgAcc1" presStyleIdx="3" presStyleCnt="4">
        <dgm:presLayoutVars>
          <dgm:bulletEnabled val="1"/>
        </dgm:presLayoutVars>
      </dgm:prSet>
      <dgm:spPr/>
      <dgm:t>
        <a:bodyPr/>
        <a:lstStyle/>
        <a:p>
          <a:endParaRPr lang="es-ES"/>
        </a:p>
      </dgm:t>
    </dgm:pt>
    <dgm:pt modelId="{D363CA1A-F4EB-4DC1-B200-13B64CF1CEDC}" type="pres">
      <dgm:prSet presAssocID="{DD17EA8E-89CF-4619-8589-07CE4FED48C5}" presName="childPlaceholder" presStyleCnt="0"/>
      <dgm:spPr/>
    </dgm:pt>
    <dgm:pt modelId="{D15B6D73-8B61-42DA-B47C-D317EAED57B9}" type="pres">
      <dgm:prSet presAssocID="{DD17EA8E-89CF-4619-8589-07CE4FED48C5}" presName="circle" presStyleCnt="0"/>
      <dgm:spPr/>
    </dgm:pt>
    <dgm:pt modelId="{4C9D330B-3E3D-4E6C-AD1D-CAC26BBAB4D1}" type="pres">
      <dgm:prSet presAssocID="{DD17EA8E-89CF-4619-8589-07CE4FED48C5}" presName="quadrant1" presStyleLbl="node1" presStyleIdx="0" presStyleCnt="4" custScaleX="76415" custScaleY="82938" custLinFactNeighborX="8590" custLinFactNeighborY="13244">
        <dgm:presLayoutVars>
          <dgm:chMax val="1"/>
          <dgm:bulletEnabled val="1"/>
        </dgm:presLayoutVars>
      </dgm:prSet>
      <dgm:spPr/>
      <dgm:t>
        <a:bodyPr/>
        <a:lstStyle/>
        <a:p>
          <a:endParaRPr lang="es-ES"/>
        </a:p>
      </dgm:t>
    </dgm:pt>
    <dgm:pt modelId="{CD592CB7-F24F-490D-AE70-BCBCADD4C26A}" type="pres">
      <dgm:prSet presAssocID="{DD17EA8E-89CF-4619-8589-07CE4FED48C5}" presName="quadrant2" presStyleLbl="node1" presStyleIdx="1" presStyleCnt="4" custScaleX="76415" custScaleY="82938" custLinFactNeighborX="-16465" custLinFactNeighborY="13244">
        <dgm:presLayoutVars>
          <dgm:chMax val="1"/>
          <dgm:bulletEnabled val="1"/>
        </dgm:presLayoutVars>
      </dgm:prSet>
      <dgm:spPr/>
      <dgm:t>
        <a:bodyPr/>
        <a:lstStyle/>
        <a:p>
          <a:endParaRPr lang="es-ES"/>
        </a:p>
      </dgm:t>
    </dgm:pt>
    <dgm:pt modelId="{2393FB20-41F9-4E0B-BE0A-7489D6FDDC12}" type="pres">
      <dgm:prSet presAssocID="{DD17EA8E-89CF-4619-8589-07CE4FED48C5}" presName="quadrant3" presStyleLbl="node1" presStyleIdx="2" presStyleCnt="4" custScaleX="76415" custScaleY="82938" custLinFactNeighborX="-15391" custLinFactNeighborY="-5727">
        <dgm:presLayoutVars>
          <dgm:chMax val="1"/>
          <dgm:bulletEnabled val="1"/>
        </dgm:presLayoutVars>
      </dgm:prSet>
      <dgm:spPr/>
      <dgm:t>
        <a:bodyPr/>
        <a:lstStyle/>
        <a:p>
          <a:endParaRPr lang="es-ES"/>
        </a:p>
      </dgm:t>
    </dgm:pt>
    <dgm:pt modelId="{E48FFEDF-EB43-4500-A830-34DC5CA156F4}" type="pres">
      <dgm:prSet presAssocID="{DD17EA8E-89CF-4619-8589-07CE4FED48C5}" presName="quadrant4" presStyleLbl="node1" presStyleIdx="3" presStyleCnt="4" custScaleX="76415" custScaleY="82938" custLinFactNeighborX="9664" custLinFactNeighborY="-6443">
        <dgm:presLayoutVars>
          <dgm:chMax val="1"/>
          <dgm:bulletEnabled val="1"/>
        </dgm:presLayoutVars>
      </dgm:prSet>
      <dgm:spPr/>
      <dgm:t>
        <a:bodyPr/>
        <a:lstStyle/>
        <a:p>
          <a:endParaRPr lang="es-ES"/>
        </a:p>
      </dgm:t>
    </dgm:pt>
    <dgm:pt modelId="{48A6C0EB-6CD3-4955-AA4A-E23C9F76BB53}" type="pres">
      <dgm:prSet presAssocID="{DD17EA8E-89CF-4619-8589-07CE4FED48C5}" presName="quadrantPlaceholder" presStyleCnt="0"/>
      <dgm:spPr/>
    </dgm:pt>
    <dgm:pt modelId="{9AA246BF-1A63-4D23-9526-5E7AB318C466}" type="pres">
      <dgm:prSet presAssocID="{DD17EA8E-89CF-4619-8589-07CE4FED48C5}" presName="center1" presStyleLbl="fgShp" presStyleIdx="0" presStyleCnt="2" custScaleX="91326" custLinFactNeighborX="-9110" custLinFactNeighborY="17461"/>
      <dgm:spPr>
        <a:solidFill>
          <a:schemeClr val="accent2">
            <a:lumMod val="75000"/>
          </a:schemeClr>
        </a:solidFill>
      </dgm:spPr>
    </dgm:pt>
    <dgm:pt modelId="{C33EA1F1-D6E5-447F-B163-31DB70CCDAE2}" type="pres">
      <dgm:prSet presAssocID="{DD17EA8E-89CF-4619-8589-07CE4FED48C5}" presName="center2" presStyleLbl="fgShp" presStyleIdx="1" presStyleCnt="2" custScaleX="91326" custLinFactNeighborX="-8098" custLinFactNeighborY="-16297"/>
      <dgm:spPr>
        <a:solidFill>
          <a:schemeClr val="accent2">
            <a:lumMod val="75000"/>
          </a:schemeClr>
        </a:solidFill>
      </dgm:spPr>
    </dgm:pt>
  </dgm:ptLst>
  <dgm:cxnLst>
    <dgm:cxn modelId="{70FAB0E5-474D-4765-988E-635BB551B1C4}" type="presOf" srcId="{78B88266-E22D-4409-AE4F-F3B54706318C}" destId="{6467A81D-0424-420F-A71E-496284B2071B}" srcOrd="0" destOrd="4" presId="urn:microsoft.com/office/officeart/2005/8/layout/cycle4"/>
    <dgm:cxn modelId="{5D4CC498-1F3F-406F-B326-C00720F24859}" srcId="{C69EF496-72C7-40B2-AA93-B8ECD6387423}" destId="{9C41AC43-3267-4687-9771-5E4104918BCA}" srcOrd="2" destOrd="0" parTransId="{29C8B234-DD78-4F6F-B5A4-28847D4A78CC}" sibTransId="{D54A7822-3271-41E0-A27B-AE0EC465158A}"/>
    <dgm:cxn modelId="{F2665D36-6357-419D-93E9-CC8E61C0D221}" type="presOf" srcId="{6583667F-6355-4820-B831-AD2AECBDA5CC}" destId="{10C70962-5D0B-4808-A7ED-A7C2FF86773D}" srcOrd="0" destOrd="5" presId="urn:microsoft.com/office/officeart/2005/8/layout/cycle4"/>
    <dgm:cxn modelId="{EA104B18-5823-46FE-A44A-2BE30C80DE6B}" srcId="{C69EF496-72C7-40B2-AA93-B8ECD6387423}" destId="{A7DF816C-2ED8-4363-99C4-11827AE8182A}" srcOrd="1" destOrd="0" parTransId="{97C8D029-AE00-4F5B-B36A-A84AB77503CB}" sibTransId="{FA3421C4-1519-4AB6-B7DF-1E375726FED1}"/>
    <dgm:cxn modelId="{32012885-924A-480C-A9EC-67940A20F7FD}" srcId="{72D1CAB1-8F1C-4855-9915-74617D979372}" destId="{0AFD853C-5A5E-45D7-B022-85231D8D6D43}" srcOrd="10" destOrd="0" parTransId="{C0FD73B8-A721-4406-81FE-5DCE4D438B78}" sibTransId="{94CAB932-A1C0-40FA-B151-D2128B5D5113}"/>
    <dgm:cxn modelId="{9EC47AA3-6395-4FAE-91A1-49A6AD615706}" type="presOf" srcId="{98695C8E-C4D7-4C6E-8022-86565A57B067}" destId="{6467A81D-0424-420F-A71E-496284B2071B}" srcOrd="0" destOrd="0" presId="urn:microsoft.com/office/officeart/2005/8/layout/cycle4"/>
    <dgm:cxn modelId="{33F1568B-4B4F-451E-894D-88C8C55D4486}" type="presOf" srcId="{B1124230-BE15-4605-AA43-055B680AF7F4}" destId="{EB1044E4-3F7B-4267-891F-9EB6D809311C}" srcOrd="1" destOrd="5" presId="urn:microsoft.com/office/officeart/2005/8/layout/cycle4"/>
    <dgm:cxn modelId="{6C2EF913-191B-496F-8C1D-661F5A74DCB9}" type="presOf" srcId="{9BA9F3AA-FA52-4CA4-B538-F66E7821D4BF}" destId="{EC1AAD57-A5C1-4618-A213-C5E8AB440ECF}" srcOrd="1" destOrd="3" presId="urn:microsoft.com/office/officeart/2005/8/layout/cycle4"/>
    <dgm:cxn modelId="{53E011DD-E4A5-4FD4-BFEE-F0694C5A1F3C}" type="presOf" srcId="{C96EB2D7-9EFB-41E8-BAC1-66B6646C8647}" destId="{1BE6A602-C16A-48BC-8B5E-D5E349D9D253}" srcOrd="0" destOrd="8" presId="urn:microsoft.com/office/officeart/2005/8/layout/cycle4"/>
    <dgm:cxn modelId="{F1D2E6A7-5E2E-4FA7-B79B-613F4F3FF229}" type="presOf" srcId="{C69EF496-72C7-40B2-AA93-B8ECD6387423}" destId="{E48FFEDF-EB43-4500-A830-34DC5CA156F4}" srcOrd="0" destOrd="0" presId="urn:microsoft.com/office/officeart/2005/8/layout/cycle4"/>
    <dgm:cxn modelId="{A6D9BDEE-F0F8-4B5B-87A2-4B1D44AEF324}" type="presOf" srcId="{04DE91D8-5023-4F30-BEDE-94A50C30CA86}" destId="{42D72B43-53E6-4744-8488-83495D5FFCF2}" srcOrd="0" destOrd="4" presId="urn:microsoft.com/office/officeart/2005/8/layout/cycle4"/>
    <dgm:cxn modelId="{3EB3E745-7F23-45EF-8661-A2C214E17E94}" type="presOf" srcId="{6583667F-6355-4820-B831-AD2AECBDA5CC}" destId="{86F5D310-823C-4F1F-BFC0-CDC4DC4D1711}" srcOrd="1" destOrd="5" presId="urn:microsoft.com/office/officeart/2005/8/layout/cycle4"/>
    <dgm:cxn modelId="{4EF67200-0465-4D1C-B30E-FB6D57E15BD0}" type="presOf" srcId="{F517D701-E860-43C3-AB12-D3030D5A1481}" destId="{420B6BB3-C557-410A-B0A0-D23CE1147011}" srcOrd="1" destOrd="6" presId="urn:microsoft.com/office/officeart/2005/8/layout/cycle4"/>
    <dgm:cxn modelId="{A089AA74-1E1A-4362-98F7-935391402A33}" type="presOf" srcId="{B4D86A1A-7A5A-4576-B768-7BB4101A676A}" destId="{86F5D310-823C-4F1F-BFC0-CDC4DC4D1711}" srcOrd="1" destOrd="2" presId="urn:microsoft.com/office/officeart/2005/8/layout/cycle4"/>
    <dgm:cxn modelId="{B9E3671B-5097-476E-BF11-A4DAFDCA7BE4}" type="presOf" srcId="{659831AF-04E0-4B54-8028-41DD10309FA6}" destId="{86F5D310-823C-4F1F-BFC0-CDC4DC4D1711}" srcOrd="1" destOrd="3" presId="urn:microsoft.com/office/officeart/2005/8/layout/cycle4"/>
    <dgm:cxn modelId="{4C645C7D-9E60-40F4-B4CB-082230B026FD}" type="presOf" srcId="{711FD230-2811-4753-80C3-08F13D6CC6C0}" destId="{6467A81D-0424-420F-A71E-496284B2071B}" srcOrd="0" destOrd="7" presId="urn:microsoft.com/office/officeart/2005/8/layout/cycle4"/>
    <dgm:cxn modelId="{1E1BBD9E-711C-40B9-A0F3-A225838579B7}" srcId="{C69EF496-72C7-40B2-AA93-B8ECD6387423}" destId="{C96EB2D7-9EFB-41E8-BAC1-66B6646C8647}" srcOrd="8" destOrd="0" parTransId="{8DCD0C24-73D9-44BB-9067-3E015C2857E9}" sibTransId="{155633B3-6C5B-4269-97D3-26D8F425536D}"/>
    <dgm:cxn modelId="{CA4186EB-8A1A-4655-A085-429CA810D7EC}" type="presOf" srcId="{FC63177E-1448-4FFA-83C9-984477E46D57}" destId="{42D72B43-53E6-4744-8488-83495D5FFCF2}" srcOrd="0" destOrd="2" presId="urn:microsoft.com/office/officeart/2005/8/layout/cycle4"/>
    <dgm:cxn modelId="{32ACB686-8A01-4931-95F6-042B7D7CC587}" srcId="{BB06106A-740D-4F8D-963A-4627ED7391DF}" destId="{ACE28C6C-9123-4286-9624-1ADF392D58CE}" srcOrd="5" destOrd="0" parTransId="{649A60E4-504B-4B30-8B8D-DB0787A8B6EE}" sibTransId="{08633B6D-325F-4F19-A8E8-69FA718FCE92}"/>
    <dgm:cxn modelId="{7006C8FD-D998-43EF-9F08-1C57D9572A28}" srcId="{6EC75D2C-A72F-416F-9A09-1D4E9DABE9F5}" destId="{E6B397E1-BAF8-4010-A739-611891C33A2D}" srcOrd="3" destOrd="0" parTransId="{43A9639C-EB0C-4852-ACD0-B2DBF2E61D6E}" sibTransId="{12899CAD-265D-4408-AE4F-AA2C2B02063B}"/>
    <dgm:cxn modelId="{3D69D656-5897-4488-8BBC-B538C954116D}" type="presOf" srcId="{659831AF-04E0-4B54-8028-41DD10309FA6}" destId="{10C70962-5D0B-4808-A7ED-A7C2FF86773D}" srcOrd="0" destOrd="3" presId="urn:microsoft.com/office/officeart/2005/8/layout/cycle4"/>
    <dgm:cxn modelId="{2F8F69F1-F787-402C-9F62-B0BDFEB9141D}" type="presOf" srcId="{E6B397E1-BAF8-4010-A739-611891C33A2D}" destId="{6467A81D-0424-420F-A71E-496284B2071B}" srcOrd="0" destOrd="3" presId="urn:microsoft.com/office/officeart/2005/8/layout/cycle4"/>
    <dgm:cxn modelId="{81CF86A9-3230-4025-8937-7A304BEC5543}" type="presOf" srcId="{F64647B2-6B5F-49EC-A4AA-DA185699F2DE}" destId="{1BE6A602-C16A-48BC-8B5E-D5E349D9D253}" srcOrd="0" destOrd="7" presId="urn:microsoft.com/office/officeart/2005/8/layout/cycle4"/>
    <dgm:cxn modelId="{A6473D13-6703-4CFC-B740-F1E012812118}" type="presOf" srcId="{543AF6F9-5F70-49E1-961C-F936AB583261}" destId="{10C70962-5D0B-4808-A7ED-A7C2FF86773D}" srcOrd="0" destOrd="9" presId="urn:microsoft.com/office/officeart/2005/8/layout/cycle4"/>
    <dgm:cxn modelId="{0F3840CE-5B13-42CA-8521-EA350815AEAF}" srcId="{6EC75D2C-A72F-416F-9A09-1D4E9DABE9F5}" destId="{B1124230-BE15-4605-AA43-055B680AF7F4}" srcOrd="5" destOrd="0" parTransId="{6AC8B334-D739-4CE1-A0F9-94E1A0F0DA20}" sibTransId="{62198E22-3176-4929-BDA9-D2F5D2591FE7}"/>
    <dgm:cxn modelId="{0AA60382-9F13-4537-8F97-F03BA7816D2C}" type="presOf" srcId="{F58F8A0D-04DA-4DC5-84E1-56C257C26586}" destId="{10C70962-5D0B-4808-A7ED-A7C2FF86773D}" srcOrd="0" destOrd="1" presId="urn:microsoft.com/office/officeart/2005/8/layout/cycle4"/>
    <dgm:cxn modelId="{CB6E60C2-3D01-4D73-9AC3-9954FB1AD179}" srcId="{C69EF496-72C7-40B2-AA93-B8ECD6387423}" destId="{F64647B2-6B5F-49EC-A4AA-DA185699F2DE}" srcOrd="7" destOrd="0" parTransId="{257F129C-1E2A-41A8-A330-F5B38C0DFB0A}" sibTransId="{18EE6788-7D3D-4FE2-A07B-30C8084BD435}"/>
    <dgm:cxn modelId="{9753915B-D5CE-4B21-9E25-204749F463B8}" type="presOf" srcId="{4512BB4A-45CE-4FAA-98EF-A5193EF5BAB0}" destId="{420B6BB3-C557-410A-B0A0-D23CE1147011}" srcOrd="1" destOrd="0" presId="urn:microsoft.com/office/officeart/2005/8/layout/cycle4"/>
    <dgm:cxn modelId="{29D5BB1C-88C3-487E-AC77-EED46CE48735}" srcId="{6EC75D2C-A72F-416F-9A09-1D4E9DABE9F5}" destId="{78B88266-E22D-4409-AE4F-F3B54706318C}" srcOrd="4" destOrd="0" parTransId="{47FBF048-14AF-40ED-B773-EC47C0E3472C}" sibTransId="{69C876BB-F12F-44BC-A0FD-29A217AB6A9F}"/>
    <dgm:cxn modelId="{D113C71B-D267-4A10-9310-AB91A7E9D3BC}" type="presOf" srcId="{6EC75D2C-A72F-416F-9A09-1D4E9DABE9F5}" destId="{CD592CB7-F24F-490D-AE70-BCBCADD4C26A}" srcOrd="0" destOrd="0" presId="urn:microsoft.com/office/officeart/2005/8/layout/cycle4"/>
    <dgm:cxn modelId="{9915C8A8-3A4F-468F-9E1F-843771DE3B40}" srcId="{6EC75D2C-A72F-416F-9A09-1D4E9DABE9F5}" destId="{711FD230-2811-4753-80C3-08F13D6CC6C0}" srcOrd="7" destOrd="0" parTransId="{DBFA70C4-0731-4592-83D2-ED7C8E191889}" sibTransId="{69746C7E-9EE6-432B-9F1C-9105379FF22F}"/>
    <dgm:cxn modelId="{0D352E8C-DCA3-4D4D-AEE3-DA521551D3CE}" type="presOf" srcId="{45AB6055-F6F1-4275-A9C6-96B064FFC577}" destId="{86F5D310-823C-4F1F-BFC0-CDC4DC4D1711}" srcOrd="1" destOrd="11" presId="urn:microsoft.com/office/officeart/2005/8/layout/cycle4"/>
    <dgm:cxn modelId="{8E14D55D-E14B-46FA-960A-E64D6B44D1FE}" type="presOf" srcId="{98695C8E-C4D7-4C6E-8022-86565A57B067}" destId="{EB1044E4-3F7B-4267-891F-9EB6D809311C}" srcOrd="1" destOrd="0" presId="urn:microsoft.com/office/officeart/2005/8/layout/cycle4"/>
    <dgm:cxn modelId="{9B84FD83-2A76-4A03-B8CB-0ABDEBEF698A}" srcId="{C69EF496-72C7-40B2-AA93-B8ECD6387423}" destId="{CB65E9E6-9E31-4195-84E6-2E8DA341FFDB}" srcOrd="4" destOrd="0" parTransId="{011B02AB-ACC6-4D47-9F0F-812DD90D98FC}" sibTransId="{EE64AFA0-5C0A-43A8-BC61-03DACFDA0A3F}"/>
    <dgm:cxn modelId="{F26B3A44-FE41-4F6B-8AE9-15F87F267F3E}" type="presOf" srcId="{543AF6F9-5F70-49E1-961C-F936AB583261}" destId="{86F5D310-823C-4F1F-BFC0-CDC4DC4D1711}" srcOrd="1" destOrd="9" presId="urn:microsoft.com/office/officeart/2005/8/layout/cycle4"/>
    <dgm:cxn modelId="{5E61662D-9743-43B3-8416-F867AF87D5A8}" type="presOf" srcId="{B5CB716A-56E4-48B2-BE3D-6F8F604BF329}" destId="{10C70962-5D0B-4808-A7ED-A7C2FF86773D}" srcOrd="0" destOrd="4" presId="urn:microsoft.com/office/officeart/2005/8/layout/cycle4"/>
    <dgm:cxn modelId="{5692048F-5671-4167-8C25-515E933AD06E}" type="presOf" srcId="{CB65E9E6-9E31-4195-84E6-2E8DA341FFDB}" destId="{1BE6A602-C16A-48BC-8B5E-D5E349D9D253}" srcOrd="0" destOrd="4" presId="urn:microsoft.com/office/officeart/2005/8/layout/cycle4"/>
    <dgm:cxn modelId="{E8D0E9A2-F072-4DB0-8211-1486659C823B}" srcId="{C69EF496-72C7-40B2-AA93-B8ECD6387423}" destId="{CB2E9908-A9F4-45C4-9C71-6190CB5E2A21}" srcOrd="5" destOrd="0" parTransId="{358C7E96-FB8A-4852-AD8B-AA243263AF39}" sibTransId="{3BE9F551-8EC0-4AA7-A08D-EC69CDC912B8}"/>
    <dgm:cxn modelId="{F78C94F5-5A53-4C3B-8B05-A225F7834FBA}" srcId="{72D1CAB1-8F1C-4855-9915-74617D979372}" destId="{6583667F-6355-4820-B831-AD2AECBDA5CC}" srcOrd="5" destOrd="0" parTransId="{03FEDEDB-58EC-48EF-9048-9D4F652AC39F}" sibTransId="{5D1CD22A-4F5D-4111-9749-E0418DB82328}"/>
    <dgm:cxn modelId="{237CC2AE-3D4F-4801-98BE-63B0B7E35820}" srcId="{72D1CAB1-8F1C-4855-9915-74617D979372}" destId="{F58F8A0D-04DA-4DC5-84E1-56C257C26586}" srcOrd="1" destOrd="0" parTransId="{2E784AA0-5C35-4255-8C7A-96435AF65751}" sibTransId="{8D6E7BBE-2205-4399-8D02-6BAB12BECA07}"/>
    <dgm:cxn modelId="{556C1789-D7B2-4C2C-8F01-A02DACB97281}" type="presOf" srcId="{ACE28C6C-9123-4286-9624-1ADF392D58CE}" destId="{EC1AAD57-A5C1-4618-A213-C5E8AB440ECF}" srcOrd="1" destOrd="5" presId="urn:microsoft.com/office/officeart/2005/8/layout/cycle4"/>
    <dgm:cxn modelId="{C29CECF5-13B3-4E24-931B-87D0221BF7A8}" srcId="{BB06106A-740D-4F8D-963A-4627ED7391DF}" destId="{6BDDABDD-E623-4E65-AAF6-5BC003806760}" srcOrd="0" destOrd="0" parTransId="{CCD38CDA-2A82-456C-A57A-39A927D46987}" sibTransId="{E6C56F59-F359-4DEA-A9ED-A274BB10AC3D}"/>
    <dgm:cxn modelId="{A263FBFC-B7EF-4204-B324-4DAA2C352C8E}" type="presOf" srcId="{39089AAB-7B60-41FC-95D3-84C2A2A2F964}" destId="{86F5D310-823C-4F1F-BFC0-CDC4DC4D1711}" srcOrd="1" destOrd="7" presId="urn:microsoft.com/office/officeart/2005/8/layout/cycle4"/>
    <dgm:cxn modelId="{B53A1652-0B9C-4F2A-978E-85C4FE4362FD}" type="presOf" srcId="{45AB6055-F6F1-4275-A9C6-96B064FFC577}" destId="{10C70962-5D0B-4808-A7ED-A7C2FF86773D}" srcOrd="0" destOrd="11" presId="urn:microsoft.com/office/officeart/2005/8/layout/cycle4"/>
    <dgm:cxn modelId="{7FE3288F-F5C6-4D5D-913A-FB68CD899D4D}" type="presOf" srcId="{47B4FFA6-39CE-4736-826B-3C30274A697C}" destId="{10C70962-5D0B-4808-A7ED-A7C2FF86773D}" srcOrd="0" destOrd="6" presId="urn:microsoft.com/office/officeart/2005/8/layout/cycle4"/>
    <dgm:cxn modelId="{E97AAA02-E8BA-48B9-B570-DFBBE5771DEB}" type="presOf" srcId="{E6B397E1-BAF8-4010-A739-611891C33A2D}" destId="{EB1044E4-3F7B-4267-891F-9EB6D809311C}" srcOrd="1" destOrd="3" presId="urn:microsoft.com/office/officeart/2005/8/layout/cycle4"/>
    <dgm:cxn modelId="{2F89C977-574B-4D4C-9384-D470CBBC45EF}" type="presOf" srcId="{6BDDABDD-E623-4E65-AAF6-5BC003806760}" destId="{EC1AAD57-A5C1-4618-A213-C5E8AB440ECF}" srcOrd="1" destOrd="0" presId="urn:microsoft.com/office/officeart/2005/8/layout/cycle4"/>
    <dgm:cxn modelId="{B5EAE542-D032-4D2E-9A79-6C5CBA78154E}" srcId="{BB06106A-740D-4F8D-963A-4627ED7391DF}" destId="{9BA9F3AA-FA52-4CA4-B538-F66E7821D4BF}" srcOrd="3" destOrd="0" parTransId="{CA65D520-907A-4CCE-B93F-B6F85BD61178}" sibTransId="{C3C114D5-BE51-424B-AE84-463CAC8AC9E6}"/>
    <dgm:cxn modelId="{186C9D2D-9C40-4970-AD8B-6CFE5C026380}" type="presOf" srcId="{CB2E9908-A9F4-45C4-9C71-6190CB5E2A21}" destId="{420B6BB3-C557-410A-B0A0-D23CE1147011}" srcOrd="1" destOrd="5" presId="urn:microsoft.com/office/officeart/2005/8/layout/cycle4"/>
    <dgm:cxn modelId="{7B4C878E-6BB0-4279-9F34-E5930FF790C6}" srcId="{6EC75D2C-A72F-416F-9A09-1D4E9DABE9F5}" destId="{B95D9464-DB34-4566-9486-2063FAE5A4F7}" srcOrd="2" destOrd="0" parTransId="{CFFF173D-680F-4F73-8222-8134E12537F0}" sibTransId="{B43A5D1B-F8A4-4F6D-AECD-3C432A99E8D1}"/>
    <dgm:cxn modelId="{A257D1E7-8866-4193-B01E-58854BC36018}" type="presOf" srcId="{F517D701-E860-43C3-AB12-D3030D5A1481}" destId="{1BE6A602-C16A-48BC-8B5E-D5E349D9D253}" srcOrd="0" destOrd="6" presId="urn:microsoft.com/office/officeart/2005/8/layout/cycle4"/>
    <dgm:cxn modelId="{C5245DCD-AF89-4A09-B4A3-CCCF1DF7BD1B}" srcId="{72D1CAB1-8F1C-4855-9915-74617D979372}" destId="{39089AAB-7B60-41FC-95D3-84C2A2A2F964}" srcOrd="7" destOrd="0" parTransId="{C1E962F8-8935-4EA7-AFA3-48701F3AAAC8}" sibTransId="{6D76021D-2D69-40B2-90A5-F1F1D97EF2BE}"/>
    <dgm:cxn modelId="{97A0AD7F-964F-4C33-8BB6-B449F848D4B3}" srcId="{DD17EA8E-89CF-4619-8589-07CE4FED48C5}" destId="{72D1CAB1-8F1C-4855-9915-74617D979372}" srcOrd="0" destOrd="0" parTransId="{AC3910EA-254F-4CCC-A8E0-54FD8BFE7E0D}" sibTransId="{194FF4B4-9FDC-42C1-A205-D5E6847F7ECC}"/>
    <dgm:cxn modelId="{F46394DC-EF2E-4D92-9D09-3AF97C17249D}" srcId="{6EC75D2C-A72F-416F-9A09-1D4E9DABE9F5}" destId="{BDEDDA87-2BCC-4991-9775-79913D303879}" srcOrd="6" destOrd="0" parTransId="{7C34FAB1-ED4E-487A-99C6-062CE579862A}" sibTransId="{29F01D8C-C844-4A19-BBD3-E6A9B3F5E8AE}"/>
    <dgm:cxn modelId="{2A7160F9-827A-4305-9E7C-A84DBFC3BC73}" srcId="{DD17EA8E-89CF-4619-8589-07CE4FED48C5}" destId="{C69EF496-72C7-40B2-AA93-B8ECD6387423}" srcOrd="3" destOrd="0" parTransId="{5CD6416A-D3C7-4706-A98D-10281842C7F8}" sibTransId="{57C265AD-9886-4BF0-8490-3631849EC0E4}"/>
    <dgm:cxn modelId="{8FEDB12A-0F86-4B85-BA01-366BD7A14584}" srcId="{72D1CAB1-8F1C-4855-9915-74617D979372}" destId="{B5CB716A-56E4-48B2-BE3D-6F8F604BF329}" srcOrd="4" destOrd="0" parTransId="{2F913440-1D7C-4396-B0B2-D783DC71B7CA}" sibTransId="{8E9E5460-DB90-470C-AB5C-E662C885BC99}"/>
    <dgm:cxn modelId="{F3DCD9E9-ED2F-4547-B233-8CB88D29557E}" type="presOf" srcId="{0AFD853C-5A5E-45D7-B022-85231D8D6D43}" destId="{86F5D310-823C-4F1F-BFC0-CDC4DC4D1711}" srcOrd="1" destOrd="10" presId="urn:microsoft.com/office/officeart/2005/8/layout/cycle4"/>
    <dgm:cxn modelId="{B648786A-454A-422D-A4F7-A4ED215EEBD7}" type="presOf" srcId="{711FD230-2811-4753-80C3-08F13D6CC6C0}" destId="{EB1044E4-3F7B-4267-891F-9EB6D809311C}" srcOrd="1" destOrd="7" presId="urn:microsoft.com/office/officeart/2005/8/layout/cycle4"/>
    <dgm:cxn modelId="{7389BD0D-BC71-4411-8F25-E732D4952BD6}" type="presOf" srcId="{B95D9464-DB34-4566-9486-2063FAE5A4F7}" destId="{6467A81D-0424-420F-A71E-496284B2071B}" srcOrd="0" destOrd="2" presId="urn:microsoft.com/office/officeart/2005/8/layout/cycle4"/>
    <dgm:cxn modelId="{6874418F-7608-4BAC-88C0-5DB0B4FE3EBD}" type="presOf" srcId="{ACE28C6C-9123-4286-9624-1ADF392D58CE}" destId="{42D72B43-53E6-4744-8488-83495D5FFCF2}" srcOrd="0" destOrd="5" presId="urn:microsoft.com/office/officeart/2005/8/layout/cycle4"/>
    <dgm:cxn modelId="{22CF5DAE-B2F8-4487-A896-500D2EA4E33A}" type="presOf" srcId="{0AFD853C-5A5E-45D7-B022-85231D8D6D43}" destId="{10C70962-5D0B-4808-A7ED-A7C2FF86773D}" srcOrd="0" destOrd="10" presId="urn:microsoft.com/office/officeart/2005/8/layout/cycle4"/>
    <dgm:cxn modelId="{80D5B43D-DF78-44AF-B6FF-DB5E9D441AD8}" type="presOf" srcId="{4CA868FF-3F85-4A80-9B16-5765BF5AE196}" destId="{6467A81D-0424-420F-A71E-496284B2071B}" srcOrd="0" destOrd="1" presId="urn:microsoft.com/office/officeart/2005/8/layout/cycle4"/>
    <dgm:cxn modelId="{75B7E7CB-C2D2-4F6D-AC16-1E7C601E3AAD}" type="presOf" srcId="{722DD46B-488F-48F9-A7D3-76CC13A9B2EA}" destId="{420B6BB3-C557-410A-B0A0-D23CE1147011}" srcOrd="1" destOrd="3" presId="urn:microsoft.com/office/officeart/2005/8/layout/cycle4"/>
    <dgm:cxn modelId="{672B969F-63EF-4BC1-A43B-55317C05526F}" srcId="{72D1CAB1-8F1C-4855-9915-74617D979372}" destId="{47B4FFA6-39CE-4736-826B-3C30274A697C}" srcOrd="6" destOrd="0" parTransId="{41A59586-38C7-4ABC-B3CC-1919BA1E8D6A}" sibTransId="{C5CD2242-B772-4FB3-BFB0-58E85E57C63C}"/>
    <dgm:cxn modelId="{ECFA615D-F990-4D7C-B695-47616E0E2882}" srcId="{6EC75D2C-A72F-416F-9A09-1D4E9DABE9F5}" destId="{98695C8E-C4D7-4C6E-8022-86565A57B067}" srcOrd="0" destOrd="0" parTransId="{02D19E86-884B-4EFB-8E0A-38EF3EAB2A28}" sibTransId="{115A7AB1-5EA0-4DD5-9DDB-D99A829D6911}"/>
    <dgm:cxn modelId="{18597502-072E-42E9-9804-E01C6B5CAE4B}" type="presOf" srcId="{B1124230-BE15-4605-AA43-055B680AF7F4}" destId="{6467A81D-0424-420F-A71E-496284B2071B}" srcOrd="0" destOrd="5" presId="urn:microsoft.com/office/officeart/2005/8/layout/cycle4"/>
    <dgm:cxn modelId="{33267CCE-0B0F-4BA6-8C64-F05F379CF653}" type="presOf" srcId="{3E9526F2-DC23-4104-97AC-B95624180B2F}" destId="{10C70962-5D0B-4808-A7ED-A7C2FF86773D}" srcOrd="0" destOrd="0" presId="urn:microsoft.com/office/officeart/2005/8/layout/cycle4"/>
    <dgm:cxn modelId="{032A5C67-2B34-44D2-A6C7-D2725603D735}" type="presOf" srcId="{BDEDDA87-2BCC-4991-9775-79913D303879}" destId="{6467A81D-0424-420F-A71E-496284B2071B}" srcOrd="0" destOrd="6" presId="urn:microsoft.com/office/officeart/2005/8/layout/cycle4"/>
    <dgm:cxn modelId="{A360DB80-F2A8-4E4D-B84F-45695AA6D7DE}" type="presOf" srcId="{72D1CAB1-8F1C-4855-9915-74617D979372}" destId="{4C9D330B-3E3D-4E6C-AD1D-CAC26BBAB4D1}" srcOrd="0" destOrd="0" presId="urn:microsoft.com/office/officeart/2005/8/layout/cycle4"/>
    <dgm:cxn modelId="{EB54A8A8-EFD3-497E-ADEF-779D9053250B}" type="presOf" srcId="{BB06106A-740D-4F8D-963A-4627ED7391DF}" destId="{2393FB20-41F9-4E0B-BE0A-7489D6FDDC12}" srcOrd="0" destOrd="0" presId="urn:microsoft.com/office/officeart/2005/8/layout/cycle4"/>
    <dgm:cxn modelId="{39156C61-C8F1-4DE3-A3E3-A5855BB95EAF}" type="presOf" srcId="{B5CB716A-56E4-48B2-BE3D-6F8F604BF329}" destId="{86F5D310-823C-4F1F-BFC0-CDC4DC4D1711}" srcOrd="1" destOrd="4" presId="urn:microsoft.com/office/officeart/2005/8/layout/cycle4"/>
    <dgm:cxn modelId="{1FA7507F-5CF3-458A-BF78-2147308767B1}" type="presOf" srcId="{9C41AC43-3267-4687-9771-5E4104918BCA}" destId="{420B6BB3-C557-410A-B0A0-D23CE1147011}" srcOrd="1" destOrd="2" presId="urn:microsoft.com/office/officeart/2005/8/layout/cycle4"/>
    <dgm:cxn modelId="{A3752B15-D98C-46F6-B579-C43ACB03F0D6}" type="presOf" srcId="{78B88266-E22D-4409-AE4F-F3B54706318C}" destId="{EB1044E4-3F7B-4267-891F-9EB6D809311C}" srcOrd="1" destOrd="4" presId="urn:microsoft.com/office/officeart/2005/8/layout/cycle4"/>
    <dgm:cxn modelId="{222EE795-E26F-4466-9D92-B7E0DA132AFE}" type="presOf" srcId="{FC63177E-1448-4FFA-83C9-984477E46D57}" destId="{EC1AAD57-A5C1-4618-A213-C5E8AB440ECF}" srcOrd="1" destOrd="2" presId="urn:microsoft.com/office/officeart/2005/8/layout/cycle4"/>
    <dgm:cxn modelId="{425E11EC-9EB3-4719-830C-182D83EE43CA}" type="presOf" srcId="{3E9526F2-DC23-4104-97AC-B95624180B2F}" destId="{86F5D310-823C-4F1F-BFC0-CDC4DC4D1711}" srcOrd="1" destOrd="0" presId="urn:microsoft.com/office/officeart/2005/8/layout/cycle4"/>
    <dgm:cxn modelId="{B26BE978-F360-4FD4-9847-74B46E41C214}" srcId="{C69EF496-72C7-40B2-AA93-B8ECD6387423}" destId="{722DD46B-488F-48F9-A7D3-76CC13A9B2EA}" srcOrd="3" destOrd="0" parTransId="{97688D5B-039F-4DE3-AA4D-B3EF900C4118}" sibTransId="{625543C3-539F-4413-A2C8-566BC5BB52DB}"/>
    <dgm:cxn modelId="{44AF7B78-F5C5-4974-8DC1-E3264FCB89E5}" srcId="{6EC75D2C-A72F-416F-9A09-1D4E9DABE9F5}" destId="{4CA868FF-3F85-4A80-9B16-5765BF5AE196}" srcOrd="1" destOrd="0" parTransId="{5CEE419E-7FDE-4751-A0C2-5F18B9894F1A}" sibTransId="{1F5B2052-52ED-4914-9C5D-435E5BFED3D5}"/>
    <dgm:cxn modelId="{4AE7020E-F6CA-443A-BBB4-CB6FF8249A94}" type="presOf" srcId="{A7DF816C-2ED8-4363-99C4-11827AE8182A}" destId="{1BE6A602-C16A-48BC-8B5E-D5E349D9D253}" srcOrd="0" destOrd="1" presId="urn:microsoft.com/office/officeart/2005/8/layout/cycle4"/>
    <dgm:cxn modelId="{56CAC95A-67C0-47D3-BE69-5CC5D3CF3BA9}" srcId="{BB06106A-740D-4F8D-963A-4627ED7391DF}" destId="{04DE91D8-5023-4F30-BEDE-94A50C30CA86}" srcOrd="4" destOrd="0" parTransId="{489DD3EB-5182-4188-8E1B-A49088AC2D73}" sibTransId="{A7D94987-4EA0-40D6-A1F9-89E5EBC1D4AF}"/>
    <dgm:cxn modelId="{61803345-48DE-457B-A7D8-0889418E2C34}" srcId="{72D1CAB1-8F1C-4855-9915-74617D979372}" destId="{39D006E3-4C39-4913-B3FD-B1E8482369A7}" srcOrd="8" destOrd="0" parTransId="{A0EA2767-192A-454C-ABC8-C14BFF67D702}" sibTransId="{3F192E08-0279-4E84-8714-BA431FCFBE31}"/>
    <dgm:cxn modelId="{9CF936DB-7EC9-4366-B42E-F2DE1509CFA9}" srcId="{C69EF496-72C7-40B2-AA93-B8ECD6387423}" destId="{4512BB4A-45CE-4FAA-98EF-A5193EF5BAB0}" srcOrd="0" destOrd="0" parTransId="{C4D1851B-32D4-46CB-A995-18E08024F84F}" sibTransId="{62B616FA-98A0-4012-BD80-CC8F7DF7890D}"/>
    <dgm:cxn modelId="{0851AF0C-00B3-46A9-85A6-7795CAC4E709}" srcId="{72D1CAB1-8F1C-4855-9915-74617D979372}" destId="{B4D86A1A-7A5A-4576-B768-7BB4101A676A}" srcOrd="2" destOrd="0" parTransId="{E7EC82F9-D476-48F4-B854-D716EE83F82E}" sibTransId="{F17D35DF-6B22-453C-80C8-99290D854CA5}"/>
    <dgm:cxn modelId="{B471461C-69A2-4DDD-80E3-0D7DADBDC6A3}" type="presOf" srcId="{7FCF38A8-490E-4E3E-9249-AB85B92F8123}" destId="{42D72B43-53E6-4744-8488-83495D5FFCF2}" srcOrd="0" destOrd="1" presId="urn:microsoft.com/office/officeart/2005/8/layout/cycle4"/>
    <dgm:cxn modelId="{53D92256-E0CF-42A6-B0AE-7E52C7803563}" type="presOf" srcId="{39089AAB-7B60-41FC-95D3-84C2A2A2F964}" destId="{10C70962-5D0B-4808-A7ED-A7C2FF86773D}" srcOrd="0" destOrd="7" presId="urn:microsoft.com/office/officeart/2005/8/layout/cycle4"/>
    <dgm:cxn modelId="{DF09A47C-5ACB-45A9-9725-81AB10061B88}" type="presOf" srcId="{4512BB4A-45CE-4FAA-98EF-A5193EF5BAB0}" destId="{1BE6A602-C16A-48BC-8B5E-D5E349D9D253}" srcOrd="0" destOrd="0" presId="urn:microsoft.com/office/officeart/2005/8/layout/cycle4"/>
    <dgm:cxn modelId="{823EF412-6991-41FE-8CF0-F7E120CC04BC}" type="presOf" srcId="{722DD46B-488F-48F9-A7D3-76CC13A9B2EA}" destId="{1BE6A602-C16A-48BC-8B5E-D5E349D9D253}" srcOrd="0" destOrd="3" presId="urn:microsoft.com/office/officeart/2005/8/layout/cycle4"/>
    <dgm:cxn modelId="{08C9B1B4-503F-4656-BF03-03F1432544EF}" type="presOf" srcId="{BDEDDA87-2BCC-4991-9775-79913D303879}" destId="{EB1044E4-3F7B-4267-891F-9EB6D809311C}" srcOrd="1" destOrd="6" presId="urn:microsoft.com/office/officeart/2005/8/layout/cycle4"/>
    <dgm:cxn modelId="{BD0CB2E7-2783-4165-937C-2509A8108BB4}" type="presOf" srcId="{B4D86A1A-7A5A-4576-B768-7BB4101A676A}" destId="{10C70962-5D0B-4808-A7ED-A7C2FF86773D}" srcOrd="0" destOrd="2" presId="urn:microsoft.com/office/officeart/2005/8/layout/cycle4"/>
    <dgm:cxn modelId="{CE504D4A-CD5F-4727-8EA2-E7A94A768A0B}" srcId="{DD17EA8E-89CF-4619-8589-07CE4FED48C5}" destId="{BB06106A-740D-4F8D-963A-4627ED7391DF}" srcOrd="2" destOrd="0" parTransId="{53975BAE-EA5B-4642-A7E3-FE9997EACF77}" sibTransId="{02562E43-B0F3-4B8F-A804-CF31570E8A27}"/>
    <dgm:cxn modelId="{67D4DFB8-2E7A-422C-9B6B-B109CB694CAB}" type="presOf" srcId="{7FCF38A8-490E-4E3E-9249-AB85B92F8123}" destId="{EC1AAD57-A5C1-4618-A213-C5E8AB440ECF}" srcOrd="1" destOrd="1" presId="urn:microsoft.com/office/officeart/2005/8/layout/cycle4"/>
    <dgm:cxn modelId="{A103894D-49A7-4F19-87D2-96EC459267EF}" type="presOf" srcId="{DD17EA8E-89CF-4619-8589-07CE4FED48C5}" destId="{783DDEFC-29D5-4A37-90D5-6E989BF1038E}" srcOrd="0" destOrd="0" presId="urn:microsoft.com/office/officeart/2005/8/layout/cycle4"/>
    <dgm:cxn modelId="{0A119454-2F2A-4357-A953-7808FA12A075}" srcId="{72D1CAB1-8F1C-4855-9915-74617D979372}" destId="{543AF6F9-5F70-49E1-961C-F936AB583261}" srcOrd="9" destOrd="0" parTransId="{3A42771A-C01F-4FB8-B97E-34F22979BD35}" sibTransId="{10EAA0A8-D481-4829-9FCE-7AF98727F8C4}"/>
    <dgm:cxn modelId="{62B99EF0-19AC-426C-AFDA-87A986922867}" srcId="{BB06106A-740D-4F8D-963A-4627ED7391DF}" destId="{FC63177E-1448-4FFA-83C9-984477E46D57}" srcOrd="2" destOrd="0" parTransId="{75D6351E-0C75-48F2-8933-C80571486452}" sibTransId="{03BF56A0-6BE9-4D3C-ADC6-172B27BD3D2D}"/>
    <dgm:cxn modelId="{BF25ABA1-9436-4597-AFF6-30A31FBB083C}" type="presOf" srcId="{CB2E9908-A9F4-45C4-9C71-6190CB5E2A21}" destId="{1BE6A602-C16A-48BC-8B5E-D5E349D9D253}" srcOrd="0" destOrd="5" presId="urn:microsoft.com/office/officeart/2005/8/layout/cycle4"/>
    <dgm:cxn modelId="{43C24F7A-F73B-41FC-B9E9-014323EC85A1}" type="presOf" srcId="{CB65E9E6-9E31-4195-84E6-2E8DA341FFDB}" destId="{420B6BB3-C557-410A-B0A0-D23CE1147011}" srcOrd="1" destOrd="4" presId="urn:microsoft.com/office/officeart/2005/8/layout/cycle4"/>
    <dgm:cxn modelId="{0D64E82A-EEA7-4CA9-A955-E8E7F76675F7}" type="presOf" srcId="{9C41AC43-3267-4687-9771-5E4104918BCA}" destId="{1BE6A602-C16A-48BC-8B5E-D5E349D9D253}" srcOrd="0" destOrd="2" presId="urn:microsoft.com/office/officeart/2005/8/layout/cycle4"/>
    <dgm:cxn modelId="{2EAF66FE-425A-4989-B552-0607660DD808}" srcId="{72D1CAB1-8F1C-4855-9915-74617D979372}" destId="{45AB6055-F6F1-4275-A9C6-96B064FFC577}" srcOrd="11" destOrd="0" parTransId="{6B99E4A2-BB56-4F3F-AF8C-4723829A6C87}" sibTransId="{822BAE85-DF15-4C83-A072-E05405E47EB4}"/>
    <dgm:cxn modelId="{AC00B4DC-7057-460D-B267-E07E05D767F7}" type="presOf" srcId="{47B4FFA6-39CE-4736-826B-3C30274A697C}" destId="{86F5D310-823C-4F1F-BFC0-CDC4DC4D1711}" srcOrd="1" destOrd="6" presId="urn:microsoft.com/office/officeart/2005/8/layout/cycle4"/>
    <dgm:cxn modelId="{6752FAA3-B438-4EDF-B5D5-09C1A38DCBC5}" srcId="{72D1CAB1-8F1C-4855-9915-74617D979372}" destId="{659831AF-04E0-4B54-8028-41DD10309FA6}" srcOrd="3" destOrd="0" parTransId="{07351B7C-08C6-4F80-A194-CAACEF1B6CC1}" sibTransId="{EEF88C57-4FC5-4BBE-AA45-2EB88CCE7E6F}"/>
    <dgm:cxn modelId="{F047D429-CBE1-44C3-A404-09470729DCE4}" type="presOf" srcId="{C96EB2D7-9EFB-41E8-BAC1-66B6646C8647}" destId="{420B6BB3-C557-410A-B0A0-D23CE1147011}" srcOrd="1" destOrd="8" presId="urn:microsoft.com/office/officeart/2005/8/layout/cycle4"/>
    <dgm:cxn modelId="{8639EEC2-C76E-4E41-8FEF-A6CCB43A3D40}" srcId="{DD17EA8E-89CF-4619-8589-07CE4FED48C5}" destId="{6EC75D2C-A72F-416F-9A09-1D4E9DABE9F5}" srcOrd="1" destOrd="0" parTransId="{69DAB736-0CAF-478E-B6B6-E7EA66D1A4FE}" sibTransId="{55C9ED78-DDD3-414E-BE9D-420F655154E2}"/>
    <dgm:cxn modelId="{AC28C6E2-C655-4BB1-B4C2-9F9ABFBFD83A}" type="presOf" srcId="{39D006E3-4C39-4913-B3FD-B1E8482369A7}" destId="{86F5D310-823C-4F1F-BFC0-CDC4DC4D1711}" srcOrd="1" destOrd="8" presId="urn:microsoft.com/office/officeart/2005/8/layout/cycle4"/>
    <dgm:cxn modelId="{64849A36-C70D-498F-BCCC-CBADB2CB7225}" srcId="{C69EF496-72C7-40B2-AA93-B8ECD6387423}" destId="{F517D701-E860-43C3-AB12-D3030D5A1481}" srcOrd="6" destOrd="0" parTransId="{9691211A-0560-405A-861C-249FE875A144}" sibTransId="{EAE1A0B4-FD4A-4971-8CEB-D960FF7034D7}"/>
    <dgm:cxn modelId="{A9AFA6D9-4824-4941-9303-4D27E687567C}" srcId="{BB06106A-740D-4F8D-963A-4627ED7391DF}" destId="{7FCF38A8-490E-4E3E-9249-AB85B92F8123}" srcOrd="1" destOrd="0" parTransId="{77F70173-32F0-4883-B9F7-B502E8C40783}" sibTransId="{B7D98270-224C-44CD-B330-7E57EC6402BA}"/>
    <dgm:cxn modelId="{7E3AFEC3-0E09-438E-BA2F-6696142C9A83}" type="presOf" srcId="{4CA868FF-3F85-4A80-9B16-5765BF5AE196}" destId="{EB1044E4-3F7B-4267-891F-9EB6D809311C}" srcOrd="1" destOrd="1" presId="urn:microsoft.com/office/officeart/2005/8/layout/cycle4"/>
    <dgm:cxn modelId="{729D19FF-768B-449E-9906-1E2AD86C28FC}" type="presOf" srcId="{F64647B2-6B5F-49EC-A4AA-DA185699F2DE}" destId="{420B6BB3-C557-410A-B0A0-D23CE1147011}" srcOrd="1" destOrd="7" presId="urn:microsoft.com/office/officeart/2005/8/layout/cycle4"/>
    <dgm:cxn modelId="{977396FC-30C8-456F-9190-69728DC9D81A}" type="presOf" srcId="{B95D9464-DB34-4566-9486-2063FAE5A4F7}" destId="{EB1044E4-3F7B-4267-891F-9EB6D809311C}" srcOrd="1" destOrd="2" presId="urn:microsoft.com/office/officeart/2005/8/layout/cycle4"/>
    <dgm:cxn modelId="{226D8312-7240-4B24-8B42-58DACB901759}" type="presOf" srcId="{9BA9F3AA-FA52-4CA4-B538-F66E7821D4BF}" destId="{42D72B43-53E6-4744-8488-83495D5FFCF2}" srcOrd="0" destOrd="3" presId="urn:microsoft.com/office/officeart/2005/8/layout/cycle4"/>
    <dgm:cxn modelId="{8F739E29-8CE0-4C23-857D-BD28AA8F7079}" type="presOf" srcId="{04DE91D8-5023-4F30-BEDE-94A50C30CA86}" destId="{EC1AAD57-A5C1-4618-A213-C5E8AB440ECF}" srcOrd="1" destOrd="4" presId="urn:microsoft.com/office/officeart/2005/8/layout/cycle4"/>
    <dgm:cxn modelId="{4A6D31FE-43DF-4C19-9D41-F384257A6C9D}" srcId="{72D1CAB1-8F1C-4855-9915-74617D979372}" destId="{3E9526F2-DC23-4104-97AC-B95624180B2F}" srcOrd="0" destOrd="0" parTransId="{3D26A7BC-951C-4448-9F3C-05823FCE81D2}" sibTransId="{055A6641-59F4-4A08-8789-F74607AC3F0E}"/>
    <dgm:cxn modelId="{EA24C1D2-1B6F-42BC-BE63-439C2A9639B2}" type="presOf" srcId="{A7DF816C-2ED8-4363-99C4-11827AE8182A}" destId="{420B6BB3-C557-410A-B0A0-D23CE1147011}" srcOrd="1" destOrd="1" presId="urn:microsoft.com/office/officeart/2005/8/layout/cycle4"/>
    <dgm:cxn modelId="{41371713-DFA1-4D3F-A7A1-64D803DA0AA9}" type="presOf" srcId="{39D006E3-4C39-4913-B3FD-B1E8482369A7}" destId="{10C70962-5D0B-4808-A7ED-A7C2FF86773D}" srcOrd="0" destOrd="8" presId="urn:microsoft.com/office/officeart/2005/8/layout/cycle4"/>
    <dgm:cxn modelId="{14597184-B36D-4EB0-B4D8-9D97F39A092D}" type="presOf" srcId="{6BDDABDD-E623-4E65-AAF6-5BC003806760}" destId="{42D72B43-53E6-4744-8488-83495D5FFCF2}" srcOrd="0" destOrd="0" presId="urn:microsoft.com/office/officeart/2005/8/layout/cycle4"/>
    <dgm:cxn modelId="{0D83B9CA-D699-480D-A64C-73DEAAEDB1D7}" type="presOf" srcId="{F58F8A0D-04DA-4DC5-84E1-56C257C26586}" destId="{86F5D310-823C-4F1F-BFC0-CDC4DC4D1711}" srcOrd="1" destOrd="1" presId="urn:microsoft.com/office/officeart/2005/8/layout/cycle4"/>
    <dgm:cxn modelId="{701B70AF-23AF-422D-B283-AFC4934B17B0}" type="presParOf" srcId="{783DDEFC-29D5-4A37-90D5-6E989BF1038E}" destId="{7BF4F2EB-DE1C-4A68-AA78-E5E570DE22B0}" srcOrd="0" destOrd="0" presId="urn:microsoft.com/office/officeart/2005/8/layout/cycle4"/>
    <dgm:cxn modelId="{0FF3828C-3A1C-457E-8A4E-52C5A24E8317}" type="presParOf" srcId="{7BF4F2EB-DE1C-4A68-AA78-E5E570DE22B0}" destId="{A5091587-0F2B-4A9B-AD08-B258B882E659}" srcOrd="0" destOrd="0" presId="urn:microsoft.com/office/officeart/2005/8/layout/cycle4"/>
    <dgm:cxn modelId="{C5D9E0F2-4949-4691-9330-FC26B2EF8BA2}" type="presParOf" srcId="{A5091587-0F2B-4A9B-AD08-B258B882E659}" destId="{10C70962-5D0B-4808-A7ED-A7C2FF86773D}" srcOrd="0" destOrd="0" presId="urn:microsoft.com/office/officeart/2005/8/layout/cycle4"/>
    <dgm:cxn modelId="{1632C21D-F980-42B1-9764-141D6FA5EDB9}" type="presParOf" srcId="{A5091587-0F2B-4A9B-AD08-B258B882E659}" destId="{86F5D310-823C-4F1F-BFC0-CDC4DC4D1711}" srcOrd="1" destOrd="0" presId="urn:microsoft.com/office/officeart/2005/8/layout/cycle4"/>
    <dgm:cxn modelId="{16F62007-E5E1-4A4A-BC7F-3DCDD3746C24}" type="presParOf" srcId="{7BF4F2EB-DE1C-4A68-AA78-E5E570DE22B0}" destId="{5825DD3A-B3BB-4466-B06D-C8EFCD959965}" srcOrd="1" destOrd="0" presId="urn:microsoft.com/office/officeart/2005/8/layout/cycle4"/>
    <dgm:cxn modelId="{628BA596-8BCE-4D62-A973-D51DA6931066}" type="presParOf" srcId="{5825DD3A-B3BB-4466-B06D-C8EFCD959965}" destId="{6467A81D-0424-420F-A71E-496284B2071B}" srcOrd="0" destOrd="0" presId="urn:microsoft.com/office/officeart/2005/8/layout/cycle4"/>
    <dgm:cxn modelId="{AC126015-03B2-4D05-9BB7-92E270746416}" type="presParOf" srcId="{5825DD3A-B3BB-4466-B06D-C8EFCD959965}" destId="{EB1044E4-3F7B-4267-891F-9EB6D809311C}" srcOrd="1" destOrd="0" presId="urn:microsoft.com/office/officeart/2005/8/layout/cycle4"/>
    <dgm:cxn modelId="{A1DAFF82-D9E4-4A90-9855-57B6DA5372AC}" type="presParOf" srcId="{7BF4F2EB-DE1C-4A68-AA78-E5E570DE22B0}" destId="{2B827E64-B691-4AD6-9223-A0FE11EB229F}" srcOrd="2" destOrd="0" presId="urn:microsoft.com/office/officeart/2005/8/layout/cycle4"/>
    <dgm:cxn modelId="{8E527593-4DF8-4EFB-BCAA-719BF4B942E4}" type="presParOf" srcId="{2B827E64-B691-4AD6-9223-A0FE11EB229F}" destId="{42D72B43-53E6-4744-8488-83495D5FFCF2}" srcOrd="0" destOrd="0" presId="urn:microsoft.com/office/officeart/2005/8/layout/cycle4"/>
    <dgm:cxn modelId="{86D3F11E-2DE5-4471-979D-0ADC02D05578}" type="presParOf" srcId="{2B827E64-B691-4AD6-9223-A0FE11EB229F}" destId="{EC1AAD57-A5C1-4618-A213-C5E8AB440ECF}" srcOrd="1" destOrd="0" presId="urn:microsoft.com/office/officeart/2005/8/layout/cycle4"/>
    <dgm:cxn modelId="{C50743F2-9EF6-4131-AF04-E28A37EBDD3B}" type="presParOf" srcId="{7BF4F2EB-DE1C-4A68-AA78-E5E570DE22B0}" destId="{A368DFA6-CFF4-41EB-B0F3-F590F28AFB9C}" srcOrd="3" destOrd="0" presId="urn:microsoft.com/office/officeart/2005/8/layout/cycle4"/>
    <dgm:cxn modelId="{68040499-7DC4-403C-828F-DF94AB454A2D}" type="presParOf" srcId="{A368DFA6-CFF4-41EB-B0F3-F590F28AFB9C}" destId="{1BE6A602-C16A-48BC-8B5E-D5E349D9D253}" srcOrd="0" destOrd="0" presId="urn:microsoft.com/office/officeart/2005/8/layout/cycle4"/>
    <dgm:cxn modelId="{A3E3BE06-3E1A-46C2-89AC-D75B34CECDD6}" type="presParOf" srcId="{A368DFA6-CFF4-41EB-B0F3-F590F28AFB9C}" destId="{420B6BB3-C557-410A-B0A0-D23CE1147011}" srcOrd="1" destOrd="0" presId="urn:microsoft.com/office/officeart/2005/8/layout/cycle4"/>
    <dgm:cxn modelId="{E8B771AE-08A7-4011-A514-8F615A8C647D}" type="presParOf" srcId="{7BF4F2EB-DE1C-4A68-AA78-E5E570DE22B0}" destId="{D363CA1A-F4EB-4DC1-B200-13B64CF1CEDC}" srcOrd="4" destOrd="0" presId="urn:microsoft.com/office/officeart/2005/8/layout/cycle4"/>
    <dgm:cxn modelId="{2918EF1F-D2E6-4273-A1C1-F72D0CFB43BE}" type="presParOf" srcId="{783DDEFC-29D5-4A37-90D5-6E989BF1038E}" destId="{D15B6D73-8B61-42DA-B47C-D317EAED57B9}" srcOrd="1" destOrd="0" presId="urn:microsoft.com/office/officeart/2005/8/layout/cycle4"/>
    <dgm:cxn modelId="{435B00A8-4B48-4B3B-B9CE-D8E07F1F84BA}" type="presParOf" srcId="{D15B6D73-8B61-42DA-B47C-D317EAED57B9}" destId="{4C9D330B-3E3D-4E6C-AD1D-CAC26BBAB4D1}" srcOrd="0" destOrd="0" presId="urn:microsoft.com/office/officeart/2005/8/layout/cycle4"/>
    <dgm:cxn modelId="{ECA2D852-FAA6-4E64-B4E6-124241C40EC9}" type="presParOf" srcId="{D15B6D73-8B61-42DA-B47C-D317EAED57B9}" destId="{CD592CB7-F24F-490D-AE70-BCBCADD4C26A}" srcOrd="1" destOrd="0" presId="urn:microsoft.com/office/officeart/2005/8/layout/cycle4"/>
    <dgm:cxn modelId="{E8C6AA7E-BFAB-44AC-8E21-33DC280C29AD}" type="presParOf" srcId="{D15B6D73-8B61-42DA-B47C-D317EAED57B9}" destId="{2393FB20-41F9-4E0B-BE0A-7489D6FDDC12}" srcOrd="2" destOrd="0" presId="urn:microsoft.com/office/officeart/2005/8/layout/cycle4"/>
    <dgm:cxn modelId="{B19A31AD-F255-419B-9655-041025480B0F}" type="presParOf" srcId="{D15B6D73-8B61-42DA-B47C-D317EAED57B9}" destId="{E48FFEDF-EB43-4500-A830-34DC5CA156F4}" srcOrd="3" destOrd="0" presId="urn:microsoft.com/office/officeart/2005/8/layout/cycle4"/>
    <dgm:cxn modelId="{40BDC5CA-A286-49A1-98DD-88EBAB33E08A}" type="presParOf" srcId="{D15B6D73-8B61-42DA-B47C-D317EAED57B9}" destId="{48A6C0EB-6CD3-4955-AA4A-E23C9F76BB53}" srcOrd="4" destOrd="0" presId="urn:microsoft.com/office/officeart/2005/8/layout/cycle4"/>
    <dgm:cxn modelId="{CAA63229-E94B-4713-957A-93053EC58A05}" type="presParOf" srcId="{783DDEFC-29D5-4A37-90D5-6E989BF1038E}" destId="{9AA246BF-1A63-4D23-9526-5E7AB318C466}" srcOrd="2" destOrd="0" presId="urn:microsoft.com/office/officeart/2005/8/layout/cycle4"/>
    <dgm:cxn modelId="{FDF62BF6-AAD2-4E9A-85D4-5D8F7F0E9B6F}" type="presParOf" srcId="{783DDEFC-29D5-4A37-90D5-6E989BF1038E}" destId="{C33EA1F1-D6E5-447F-B163-31DB70CCDAE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A1FC5-AA33-4ED6-A06F-8C3C2BAF685B}" type="doc">
      <dgm:prSet loTypeId="urn:microsoft.com/office/officeart/2005/8/layout/venn3" loCatId="relationship" qsTypeId="urn:microsoft.com/office/officeart/2005/8/quickstyle/simple1" qsCatId="simple" csTypeId="urn:microsoft.com/office/officeart/2005/8/colors/accent0_1" csCatId="mainScheme" phldr="1"/>
      <dgm:spPr/>
      <dgm:t>
        <a:bodyPr/>
        <a:lstStyle/>
        <a:p>
          <a:endParaRPr lang="es-MX"/>
        </a:p>
      </dgm:t>
    </dgm:pt>
    <dgm:pt modelId="{5A92376D-B832-4B91-9D38-AFA3B2B310DB}">
      <dgm:prSet/>
      <dgm:spPr>
        <a:solidFill>
          <a:schemeClr val="accent3">
            <a:lumMod val="20000"/>
            <a:lumOff val="80000"/>
            <a:alpha val="54000"/>
          </a:schemeClr>
        </a:solidFill>
        <a:ln>
          <a:solidFill>
            <a:schemeClr val="dk1">
              <a:shade val="80000"/>
              <a:hueOff val="0"/>
              <a:satOff val="0"/>
              <a:lumOff val="0"/>
              <a:alpha val="54000"/>
            </a:schemeClr>
          </a:solidFill>
        </a:ln>
      </dgm:spPr>
      <dgm:t>
        <a:bodyPr/>
        <a:lstStyle/>
        <a:p>
          <a:r>
            <a:rPr lang="es-MX" b="0" i="0" baseline="0" dirty="0"/>
            <a:t>Vista conforme a las fases del MPEG</a:t>
          </a:r>
          <a:endParaRPr lang="es-MX" dirty="0"/>
        </a:p>
      </dgm:t>
    </dgm:pt>
    <dgm:pt modelId="{D06FB931-AA00-4DD3-A0D2-B3A5DB8CDF27}" type="parTrans" cxnId="{7B26481E-5E4B-4937-BEE8-1D152E27DB3E}">
      <dgm:prSet/>
      <dgm:spPr/>
      <dgm:t>
        <a:bodyPr/>
        <a:lstStyle/>
        <a:p>
          <a:endParaRPr lang="es-MX"/>
        </a:p>
      </dgm:t>
    </dgm:pt>
    <dgm:pt modelId="{5EE8B785-E7AF-421B-B619-48064C42075B}" type="sibTrans" cxnId="{7B26481E-5E4B-4937-BEE8-1D152E27DB3E}">
      <dgm:prSet/>
      <dgm:spPr/>
      <dgm:t>
        <a:bodyPr/>
        <a:lstStyle/>
        <a:p>
          <a:endParaRPr lang="es-MX"/>
        </a:p>
      </dgm:t>
    </dgm:pt>
    <dgm:pt modelId="{7221A6FA-9DA8-4208-B3BB-18D35603FB7A}">
      <dgm:prSet/>
      <dgm:spPr>
        <a:solidFill>
          <a:schemeClr val="accent2">
            <a:lumMod val="20000"/>
            <a:lumOff val="80000"/>
            <a:alpha val="54000"/>
          </a:schemeClr>
        </a:solidFill>
        <a:ln>
          <a:solidFill>
            <a:schemeClr val="dk1">
              <a:shade val="80000"/>
              <a:hueOff val="0"/>
              <a:satOff val="0"/>
              <a:lumOff val="0"/>
              <a:alpha val="54000"/>
            </a:schemeClr>
          </a:solidFill>
        </a:ln>
      </dgm:spPr>
      <dgm:t>
        <a:bodyPr/>
        <a:lstStyle/>
        <a:p>
          <a:r>
            <a:rPr lang="es-MX" b="0" i="0" baseline="0" dirty="0"/>
            <a:t>Cumplimiento de requerimientos y especificaciones del usuario, conforme a la identificación de necesidades </a:t>
          </a:r>
          <a:endParaRPr lang="es-MX" dirty="0"/>
        </a:p>
      </dgm:t>
    </dgm:pt>
    <dgm:pt modelId="{35E49EB3-6E90-4023-BB3A-D3AACD55F7E4}" type="parTrans" cxnId="{6429BAA2-D0A5-400D-9D63-E175F025FC81}">
      <dgm:prSet/>
      <dgm:spPr/>
      <dgm:t>
        <a:bodyPr/>
        <a:lstStyle/>
        <a:p>
          <a:endParaRPr lang="es-MX"/>
        </a:p>
      </dgm:t>
    </dgm:pt>
    <dgm:pt modelId="{5C90B441-2BBD-4842-92CC-D39334F913E9}" type="sibTrans" cxnId="{6429BAA2-D0A5-400D-9D63-E175F025FC81}">
      <dgm:prSet/>
      <dgm:spPr/>
      <dgm:t>
        <a:bodyPr/>
        <a:lstStyle/>
        <a:p>
          <a:endParaRPr lang="es-MX"/>
        </a:p>
      </dgm:t>
    </dgm:pt>
    <dgm:pt modelId="{2EEF371A-3751-424C-B3DA-E8664D070D23}">
      <dgm:prSet/>
      <dgm:spPr>
        <a:solidFill>
          <a:schemeClr val="accent4">
            <a:lumMod val="20000"/>
            <a:lumOff val="80000"/>
            <a:alpha val="54000"/>
          </a:schemeClr>
        </a:solidFill>
        <a:ln>
          <a:solidFill>
            <a:schemeClr val="dk1">
              <a:shade val="80000"/>
              <a:hueOff val="0"/>
              <a:satOff val="0"/>
              <a:lumOff val="0"/>
              <a:alpha val="54000"/>
            </a:schemeClr>
          </a:solidFill>
        </a:ln>
      </dgm:spPr>
      <dgm:t>
        <a:bodyPr/>
        <a:lstStyle/>
        <a:p>
          <a:r>
            <a:rPr lang="es-MX" b="0" i="0" baseline="0" dirty="0"/>
            <a:t>Ciclo de evaluación de productos y subproductos</a:t>
          </a:r>
          <a:endParaRPr lang="es-MX" dirty="0"/>
        </a:p>
      </dgm:t>
    </dgm:pt>
    <dgm:pt modelId="{1AE48A4A-FB2B-4436-9DE9-6053AB9C2FF3}" type="parTrans" cxnId="{52D6A877-5A45-421D-85E5-F73FF3389A10}">
      <dgm:prSet/>
      <dgm:spPr/>
      <dgm:t>
        <a:bodyPr/>
        <a:lstStyle/>
        <a:p>
          <a:endParaRPr lang="es-MX"/>
        </a:p>
      </dgm:t>
    </dgm:pt>
    <dgm:pt modelId="{2BC03A24-EE79-47BC-A5A7-F6392CA190F6}" type="sibTrans" cxnId="{52D6A877-5A45-421D-85E5-F73FF3389A10}">
      <dgm:prSet/>
      <dgm:spPr/>
      <dgm:t>
        <a:bodyPr/>
        <a:lstStyle/>
        <a:p>
          <a:endParaRPr lang="es-MX"/>
        </a:p>
      </dgm:t>
    </dgm:pt>
    <dgm:pt modelId="{8083B9A8-7919-4E26-8DFB-B9A8A25AEA30}">
      <dgm:prSet/>
      <dgm:spPr>
        <a:solidFill>
          <a:schemeClr val="accent5">
            <a:lumMod val="20000"/>
            <a:lumOff val="80000"/>
            <a:alpha val="54000"/>
          </a:schemeClr>
        </a:solidFill>
        <a:ln>
          <a:solidFill>
            <a:schemeClr val="dk1">
              <a:shade val="80000"/>
              <a:hueOff val="0"/>
              <a:satOff val="0"/>
              <a:lumOff val="0"/>
              <a:alpha val="54000"/>
            </a:schemeClr>
          </a:solidFill>
        </a:ln>
      </dgm:spPr>
      <dgm:t>
        <a:bodyPr/>
        <a:lstStyle/>
        <a:p>
          <a:r>
            <a:rPr lang="es-MX" b="0" i="0" baseline="0" dirty="0"/>
            <a:t>Medios y actividades para gestionar el aseguramiento de la calidad</a:t>
          </a:r>
          <a:endParaRPr lang="es-MX" dirty="0"/>
        </a:p>
      </dgm:t>
    </dgm:pt>
    <dgm:pt modelId="{E95C6233-8C76-4343-A53F-6D38002D9B98}" type="parTrans" cxnId="{B9157A50-CAAE-4A1C-92F1-3210811B3E86}">
      <dgm:prSet/>
      <dgm:spPr/>
      <dgm:t>
        <a:bodyPr/>
        <a:lstStyle/>
        <a:p>
          <a:endParaRPr lang="es-MX"/>
        </a:p>
      </dgm:t>
    </dgm:pt>
    <dgm:pt modelId="{61B79E81-86FC-403A-A1A5-B226C1F337C0}" type="sibTrans" cxnId="{B9157A50-CAAE-4A1C-92F1-3210811B3E86}">
      <dgm:prSet/>
      <dgm:spPr/>
      <dgm:t>
        <a:bodyPr/>
        <a:lstStyle/>
        <a:p>
          <a:endParaRPr lang="es-MX"/>
        </a:p>
      </dgm:t>
    </dgm:pt>
    <dgm:pt modelId="{B1A0016A-A25A-4569-A549-9445F72A8784}">
      <dgm:prSet/>
      <dgm:spPr>
        <a:solidFill>
          <a:schemeClr val="accent1">
            <a:lumMod val="20000"/>
            <a:lumOff val="80000"/>
            <a:alpha val="54000"/>
          </a:schemeClr>
        </a:solidFill>
        <a:ln>
          <a:solidFill>
            <a:schemeClr val="dk1">
              <a:shade val="80000"/>
              <a:hueOff val="0"/>
              <a:satOff val="0"/>
              <a:lumOff val="0"/>
              <a:alpha val="54000"/>
            </a:schemeClr>
          </a:solidFill>
        </a:ln>
      </dgm:spPr>
      <dgm:t>
        <a:bodyPr/>
        <a:lstStyle/>
        <a:p>
          <a:r>
            <a:rPr lang="es-MX" b="0" i="0" baseline="0" dirty="0"/>
            <a:t>Cultura, estructura organizacional, la planeación, liderazgo, capital humano, recursos, procedimientos operativos y normatividad </a:t>
          </a:r>
          <a:endParaRPr lang="es-MX" dirty="0"/>
        </a:p>
      </dgm:t>
    </dgm:pt>
    <dgm:pt modelId="{DA7D3E1F-39EE-4093-A007-54B84C10A364}" type="parTrans" cxnId="{8A9A598F-C157-4083-AB49-E4321A487CBA}">
      <dgm:prSet/>
      <dgm:spPr/>
      <dgm:t>
        <a:bodyPr/>
        <a:lstStyle/>
        <a:p>
          <a:endParaRPr lang="es-MX"/>
        </a:p>
      </dgm:t>
    </dgm:pt>
    <dgm:pt modelId="{A10C9523-6AF8-4F6C-A662-471AE9B465F4}" type="sibTrans" cxnId="{8A9A598F-C157-4083-AB49-E4321A487CBA}">
      <dgm:prSet/>
      <dgm:spPr/>
      <dgm:t>
        <a:bodyPr/>
        <a:lstStyle/>
        <a:p>
          <a:endParaRPr lang="es-MX"/>
        </a:p>
      </dgm:t>
    </dgm:pt>
    <dgm:pt modelId="{82CF60CA-4807-48D9-9E41-E410EA80E27B}" type="pres">
      <dgm:prSet presAssocID="{49BA1FC5-AA33-4ED6-A06F-8C3C2BAF685B}" presName="Name0" presStyleCnt="0">
        <dgm:presLayoutVars>
          <dgm:dir/>
          <dgm:resizeHandles val="exact"/>
        </dgm:presLayoutVars>
      </dgm:prSet>
      <dgm:spPr/>
      <dgm:t>
        <a:bodyPr/>
        <a:lstStyle/>
        <a:p>
          <a:endParaRPr lang="es-ES"/>
        </a:p>
      </dgm:t>
    </dgm:pt>
    <dgm:pt modelId="{12893821-B9E5-44FF-9D49-89680AEA86E1}" type="pres">
      <dgm:prSet presAssocID="{5A92376D-B832-4B91-9D38-AFA3B2B310DB}" presName="Name5" presStyleLbl="vennNode1" presStyleIdx="0" presStyleCnt="5">
        <dgm:presLayoutVars>
          <dgm:bulletEnabled val="1"/>
        </dgm:presLayoutVars>
      </dgm:prSet>
      <dgm:spPr/>
      <dgm:t>
        <a:bodyPr/>
        <a:lstStyle/>
        <a:p>
          <a:endParaRPr lang="es-ES"/>
        </a:p>
      </dgm:t>
    </dgm:pt>
    <dgm:pt modelId="{7DC66181-BE2A-49F3-B54C-C70F2150793E}" type="pres">
      <dgm:prSet presAssocID="{5EE8B785-E7AF-421B-B619-48064C42075B}" presName="space" presStyleCnt="0"/>
      <dgm:spPr/>
    </dgm:pt>
    <dgm:pt modelId="{65F5978A-6642-456F-8D51-3794FE2DE533}" type="pres">
      <dgm:prSet presAssocID="{7221A6FA-9DA8-4208-B3BB-18D35603FB7A}" presName="Name5" presStyleLbl="vennNode1" presStyleIdx="1" presStyleCnt="5">
        <dgm:presLayoutVars>
          <dgm:bulletEnabled val="1"/>
        </dgm:presLayoutVars>
      </dgm:prSet>
      <dgm:spPr/>
      <dgm:t>
        <a:bodyPr/>
        <a:lstStyle/>
        <a:p>
          <a:endParaRPr lang="es-ES"/>
        </a:p>
      </dgm:t>
    </dgm:pt>
    <dgm:pt modelId="{3FFC2613-2FD4-4EC0-83E0-FFE4221B4A7A}" type="pres">
      <dgm:prSet presAssocID="{5C90B441-2BBD-4842-92CC-D39334F913E9}" presName="space" presStyleCnt="0"/>
      <dgm:spPr/>
    </dgm:pt>
    <dgm:pt modelId="{F9739B3F-05CF-4CC4-BC09-515C7BDC5A59}" type="pres">
      <dgm:prSet presAssocID="{2EEF371A-3751-424C-B3DA-E8664D070D23}" presName="Name5" presStyleLbl="vennNode1" presStyleIdx="2" presStyleCnt="5">
        <dgm:presLayoutVars>
          <dgm:bulletEnabled val="1"/>
        </dgm:presLayoutVars>
      </dgm:prSet>
      <dgm:spPr/>
      <dgm:t>
        <a:bodyPr/>
        <a:lstStyle/>
        <a:p>
          <a:endParaRPr lang="es-ES"/>
        </a:p>
      </dgm:t>
    </dgm:pt>
    <dgm:pt modelId="{D57EEA49-10B7-47AD-A8A6-4EC6D5B26798}" type="pres">
      <dgm:prSet presAssocID="{2BC03A24-EE79-47BC-A5A7-F6392CA190F6}" presName="space" presStyleCnt="0"/>
      <dgm:spPr/>
    </dgm:pt>
    <dgm:pt modelId="{C1006D75-397B-4F7E-B293-AC27D7B36AA1}" type="pres">
      <dgm:prSet presAssocID="{8083B9A8-7919-4E26-8DFB-B9A8A25AEA30}" presName="Name5" presStyleLbl="vennNode1" presStyleIdx="3" presStyleCnt="5">
        <dgm:presLayoutVars>
          <dgm:bulletEnabled val="1"/>
        </dgm:presLayoutVars>
      </dgm:prSet>
      <dgm:spPr/>
      <dgm:t>
        <a:bodyPr/>
        <a:lstStyle/>
        <a:p>
          <a:endParaRPr lang="es-ES"/>
        </a:p>
      </dgm:t>
    </dgm:pt>
    <dgm:pt modelId="{4B44580C-455E-4FE9-9D08-088AFAABB99C}" type="pres">
      <dgm:prSet presAssocID="{61B79E81-86FC-403A-A1A5-B226C1F337C0}" presName="space" presStyleCnt="0"/>
      <dgm:spPr/>
    </dgm:pt>
    <dgm:pt modelId="{AD83B70F-08EC-42F7-BF30-886E2FB08219}" type="pres">
      <dgm:prSet presAssocID="{B1A0016A-A25A-4569-A549-9445F72A8784}" presName="Name5" presStyleLbl="vennNode1" presStyleIdx="4" presStyleCnt="5">
        <dgm:presLayoutVars>
          <dgm:bulletEnabled val="1"/>
        </dgm:presLayoutVars>
      </dgm:prSet>
      <dgm:spPr/>
      <dgm:t>
        <a:bodyPr/>
        <a:lstStyle/>
        <a:p>
          <a:endParaRPr lang="es-ES"/>
        </a:p>
      </dgm:t>
    </dgm:pt>
  </dgm:ptLst>
  <dgm:cxnLst>
    <dgm:cxn modelId="{7B26481E-5E4B-4937-BEE8-1D152E27DB3E}" srcId="{49BA1FC5-AA33-4ED6-A06F-8C3C2BAF685B}" destId="{5A92376D-B832-4B91-9D38-AFA3B2B310DB}" srcOrd="0" destOrd="0" parTransId="{D06FB931-AA00-4DD3-A0D2-B3A5DB8CDF27}" sibTransId="{5EE8B785-E7AF-421B-B619-48064C42075B}"/>
    <dgm:cxn modelId="{8574700B-64C9-4925-84AC-491C5C557539}" type="presOf" srcId="{7221A6FA-9DA8-4208-B3BB-18D35603FB7A}" destId="{65F5978A-6642-456F-8D51-3794FE2DE533}" srcOrd="0" destOrd="0" presId="urn:microsoft.com/office/officeart/2005/8/layout/venn3"/>
    <dgm:cxn modelId="{120F2E38-278C-4482-A411-D67273CFC29A}" type="presOf" srcId="{49BA1FC5-AA33-4ED6-A06F-8C3C2BAF685B}" destId="{82CF60CA-4807-48D9-9E41-E410EA80E27B}" srcOrd="0" destOrd="0" presId="urn:microsoft.com/office/officeart/2005/8/layout/venn3"/>
    <dgm:cxn modelId="{6429BAA2-D0A5-400D-9D63-E175F025FC81}" srcId="{49BA1FC5-AA33-4ED6-A06F-8C3C2BAF685B}" destId="{7221A6FA-9DA8-4208-B3BB-18D35603FB7A}" srcOrd="1" destOrd="0" parTransId="{35E49EB3-6E90-4023-BB3A-D3AACD55F7E4}" sibTransId="{5C90B441-2BBD-4842-92CC-D39334F913E9}"/>
    <dgm:cxn modelId="{EDBAD1FE-A5DD-418C-90BF-99B816EFB5AA}" type="presOf" srcId="{5A92376D-B832-4B91-9D38-AFA3B2B310DB}" destId="{12893821-B9E5-44FF-9D49-89680AEA86E1}" srcOrd="0" destOrd="0" presId="urn:microsoft.com/office/officeart/2005/8/layout/venn3"/>
    <dgm:cxn modelId="{C2B4CBE0-B105-4BBB-BEA1-FBC9485D2EC7}" type="presOf" srcId="{2EEF371A-3751-424C-B3DA-E8664D070D23}" destId="{F9739B3F-05CF-4CC4-BC09-515C7BDC5A59}" srcOrd="0" destOrd="0" presId="urn:microsoft.com/office/officeart/2005/8/layout/venn3"/>
    <dgm:cxn modelId="{52D6A877-5A45-421D-85E5-F73FF3389A10}" srcId="{49BA1FC5-AA33-4ED6-A06F-8C3C2BAF685B}" destId="{2EEF371A-3751-424C-B3DA-E8664D070D23}" srcOrd="2" destOrd="0" parTransId="{1AE48A4A-FB2B-4436-9DE9-6053AB9C2FF3}" sibTransId="{2BC03A24-EE79-47BC-A5A7-F6392CA190F6}"/>
    <dgm:cxn modelId="{B9157A50-CAAE-4A1C-92F1-3210811B3E86}" srcId="{49BA1FC5-AA33-4ED6-A06F-8C3C2BAF685B}" destId="{8083B9A8-7919-4E26-8DFB-B9A8A25AEA30}" srcOrd="3" destOrd="0" parTransId="{E95C6233-8C76-4343-A53F-6D38002D9B98}" sibTransId="{61B79E81-86FC-403A-A1A5-B226C1F337C0}"/>
    <dgm:cxn modelId="{181FB5A0-7740-45D8-9169-588E2B1308D0}" type="presOf" srcId="{B1A0016A-A25A-4569-A549-9445F72A8784}" destId="{AD83B70F-08EC-42F7-BF30-886E2FB08219}" srcOrd="0" destOrd="0" presId="urn:microsoft.com/office/officeart/2005/8/layout/venn3"/>
    <dgm:cxn modelId="{D7C89963-2B33-4265-AC9C-4AD17CDB8173}" type="presOf" srcId="{8083B9A8-7919-4E26-8DFB-B9A8A25AEA30}" destId="{C1006D75-397B-4F7E-B293-AC27D7B36AA1}" srcOrd="0" destOrd="0" presId="urn:microsoft.com/office/officeart/2005/8/layout/venn3"/>
    <dgm:cxn modelId="{8A9A598F-C157-4083-AB49-E4321A487CBA}" srcId="{49BA1FC5-AA33-4ED6-A06F-8C3C2BAF685B}" destId="{B1A0016A-A25A-4569-A549-9445F72A8784}" srcOrd="4" destOrd="0" parTransId="{DA7D3E1F-39EE-4093-A007-54B84C10A364}" sibTransId="{A10C9523-6AF8-4F6C-A662-471AE9B465F4}"/>
    <dgm:cxn modelId="{BF046CED-F092-4F92-838B-F873BB8B4377}" type="presParOf" srcId="{82CF60CA-4807-48D9-9E41-E410EA80E27B}" destId="{12893821-B9E5-44FF-9D49-89680AEA86E1}" srcOrd="0" destOrd="0" presId="urn:microsoft.com/office/officeart/2005/8/layout/venn3"/>
    <dgm:cxn modelId="{0D1D43C3-D336-4E83-82EF-227B14429D63}" type="presParOf" srcId="{82CF60CA-4807-48D9-9E41-E410EA80E27B}" destId="{7DC66181-BE2A-49F3-B54C-C70F2150793E}" srcOrd="1" destOrd="0" presId="urn:microsoft.com/office/officeart/2005/8/layout/venn3"/>
    <dgm:cxn modelId="{1E7E2EB8-2AEA-44AD-9184-33C3785CD5FC}" type="presParOf" srcId="{82CF60CA-4807-48D9-9E41-E410EA80E27B}" destId="{65F5978A-6642-456F-8D51-3794FE2DE533}" srcOrd="2" destOrd="0" presId="urn:microsoft.com/office/officeart/2005/8/layout/venn3"/>
    <dgm:cxn modelId="{225D6A8A-532A-4D20-8F29-F1FC8D8366D9}" type="presParOf" srcId="{82CF60CA-4807-48D9-9E41-E410EA80E27B}" destId="{3FFC2613-2FD4-4EC0-83E0-FFE4221B4A7A}" srcOrd="3" destOrd="0" presId="urn:microsoft.com/office/officeart/2005/8/layout/venn3"/>
    <dgm:cxn modelId="{B8A28AE7-E420-4EF3-A6D0-5012ED95FC15}" type="presParOf" srcId="{82CF60CA-4807-48D9-9E41-E410EA80E27B}" destId="{F9739B3F-05CF-4CC4-BC09-515C7BDC5A59}" srcOrd="4" destOrd="0" presId="urn:microsoft.com/office/officeart/2005/8/layout/venn3"/>
    <dgm:cxn modelId="{34C01B10-B48F-4ECA-B98B-68D1292502FC}" type="presParOf" srcId="{82CF60CA-4807-48D9-9E41-E410EA80E27B}" destId="{D57EEA49-10B7-47AD-A8A6-4EC6D5B26798}" srcOrd="5" destOrd="0" presId="urn:microsoft.com/office/officeart/2005/8/layout/venn3"/>
    <dgm:cxn modelId="{442CF6E8-868D-4FFF-AA45-94DE3C30BDEC}" type="presParOf" srcId="{82CF60CA-4807-48D9-9E41-E410EA80E27B}" destId="{C1006D75-397B-4F7E-B293-AC27D7B36AA1}" srcOrd="6" destOrd="0" presId="urn:microsoft.com/office/officeart/2005/8/layout/venn3"/>
    <dgm:cxn modelId="{5CE9D072-31C4-4030-B473-27B8B3F5F0A6}" type="presParOf" srcId="{82CF60CA-4807-48D9-9E41-E410EA80E27B}" destId="{4B44580C-455E-4FE9-9D08-088AFAABB99C}" srcOrd="7" destOrd="0" presId="urn:microsoft.com/office/officeart/2005/8/layout/venn3"/>
    <dgm:cxn modelId="{C3D8016D-FD94-45FE-BCAC-6168E5CD9D2B}" type="presParOf" srcId="{82CF60CA-4807-48D9-9E41-E410EA80E27B}" destId="{AD83B70F-08EC-42F7-BF30-886E2FB08219}"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C75B53-042A-41FB-8D1A-659BCE856BEA}" type="doc">
      <dgm:prSet loTypeId="urn:microsoft.com/office/officeart/2005/8/layout/matrix3" loCatId="matrix" qsTypeId="urn:microsoft.com/office/officeart/2005/8/quickstyle/simple1" qsCatId="simple" csTypeId="urn:microsoft.com/office/officeart/2005/8/colors/accent3_4" csCatId="accent3" phldr="1"/>
      <dgm:spPr/>
      <dgm:t>
        <a:bodyPr/>
        <a:lstStyle/>
        <a:p>
          <a:endParaRPr lang="es-MX"/>
        </a:p>
      </dgm:t>
    </dgm:pt>
    <dgm:pt modelId="{E06358E4-5D15-475D-BEFC-E11090D5BEE0}">
      <dgm:prSet phldrT="[Texto]"/>
      <dgm:spPr/>
      <dgm:t>
        <a:bodyPr/>
        <a:lstStyle/>
        <a:p>
          <a:r>
            <a:rPr lang="es-MX" b="1" dirty="0">
              <a:latin typeface="Arial" panose="020B0604020202020204" pitchFamily="34" charset="0"/>
              <a:cs typeface="Arial" panose="020B0604020202020204" pitchFamily="34" charset="0"/>
            </a:rPr>
            <a:t>Fortalezas</a:t>
          </a:r>
        </a:p>
      </dgm:t>
    </dgm:pt>
    <dgm:pt modelId="{B21E60B6-4F54-4E50-9914-ACB581164626}" type="parTrans" cxnId="{3C8815B5-8BCF-4546-A9B3-B1E199BF2EF8}">
      <dgm:prSet/>
      <dgm:spPr/>
      <dgm:t>
        <a:bodyPr/>
        <a:lstStyle/>
        <a:p>
          <a:endParaRPr lang="es-MX"/>
        </a:p>
      </dgm:t>
    </dgm:pt>
    <dgm:pt modelId="{3661C3A3-173F-4640-8C40-A0B72AB66031}" type="sibTrans" cxnId="{3C8815B5-8BCF-4546-A9B3-B1E199BF2EF8}">
      <dgm:prSet/>
      <dgm:spPr/>
      <dgm:t>
        <a:bodyPr/>
        <a:lstStyle/>
        <a:p>
          <a:endParaRPr lang="es-MX"/>
        </a:p>
      </dgm:t>
    </dgm:pt>
    <dgm:pt modelId="{240375EE-82D1-45B7-809B-02ED99C1465A}">
      <dgm:prSet phldrT="[Texto]"/>
      <dgm:spPr/>
      <dgm:t>
        <a:bodyPr/>
        <a:lstStyle/>
        <a:p>
          <a:r>
            <a:rPr lang="es-MX" b="1">
              <a:latin typeface="Arial" panose="020B0604020202020204" pitchFamily="34" charset="0"/>
              <a:cs typeface="Arial" panose="020B0604020202020204" pitchFamily="34" charset="0"/>
            </a:rPr>
            <a:t>Amenazas</a:t>
          </a:r>
          <a:endParaRPr lang="es-MX" b="1" dirty="0">
            <a:latin typeface="Arial" panose="020B0604020202020204" pitchFamily="34" charset="0"/>
            <a:cs typeface="Arial" panose="020B0604020202020204" pitchFamily="34" charset="0"/>
          </a:endParaRPr>
        </a:p>
      </dgm:t>
    </dgm:pt>
    <dgm:pt modelId="{F37A4C4A-B3C1-4067-9E66-DF9BA6E22B03}" type="parTrans" cxnId="{F30FA7AF-8569-4404-A455-ED0001075B35}">
      <dgm:prSet/>
      <dgm:spPr/>
      <dgm:t>
        <a:bodyPr/>
        <a:lstStyle/>
        <a:p>
          <a:endParaRPr lang="es-MX"/>
        </a:p>
      </dgm:t>
    </dgm:pt>
    <dgm:pt modelId="{8A116839-0248-48F0-98D3-00C999DA379C}" type="sibTrans" cxnId="{F30FA7AF-8569-4404-A455-ED0001075B35}">
      <dgm:prSet/>
      <dgm:spPr/>
      <dgm:t>
        <a:bodyPr/>
        <a:lstStyle/>
        <a:p>
          <a:endParaRPr lang="es-MX"/>
        </a:p>
      </dgm:t>
    </dgm:pt>
    <dgm:pt modelId="{3FA8050A-C517-47A5-875B-D45E6C1F08EC}">
      <dgm:prSet phldrT="[Texto]"/>
      <dgm:spPr/>
      <dgm:t>
        <a:bodyPr/>
        <a:lstStyle/>
        <a:p>
          <a:r>
            <a:rPr lang="es-MX" b="1">
              <a:latin typeface="Arial" panose="020B0604020202020204" pitchFamily="34" charset="0"/>
              <a:cs typeface="Arial" panose="020B0604020202020204" pitchFamily="34" charset="0"/>
            </a:rPr>
            <a:t>Debilidades</a:t>
          </a:r>
          <a:endParaRPr lang="es-MX" b="1" dirty="0">
            <a:latin typeface="Arial" panose="020B0604020202020204" pitchFamily="34" charset="0"/>
            <a:cs typeface="Arial" panose="020B0604020202020204" pitchFamily="34" charset="0"/>
          </a:endParaRPr>
        </a:p>
      </dgm:t>
    </dgm:pt>
    <dgm:pt modelId="{CDF97F04-736C-452F-9F24-A81CB68E4BFF}" type="parTrans" cxnId="{07E7ADDD-1B5B-4F74-974C-EBD146BD4F39}">
      <dgm:prSet/>
      <dgm:spPr/>
      <dgm:t>
        <a:bodyPr/>
        <a:lstStyle/>
        <a:p>
          <a:endParaRPr lang="es-MX"/>
        </a:p>
      </dgm:t>
    </dgm:pt>
    <dgm:pt modelId="{DFE40D39-1DAA-4161-8D63-5F3E9FB5A2C6}" type="sibTrans" cxnId="{07E7ADDD-1B5B-4F74-974C-EBD146BD4F39}">
      <dgm:prSet/>
      <dgm:spPr/>
      <dgm:t>
        <a:bodyPr/>
        <a:lstStyle/>
        <a:p>
          <a:endParaRPr lang="es-MX"/>
        </a:p>
      </dgm:t>
    </dgm:pt>
    <dgm:pt modelId="{3A949B88-CF4A-417E-826C-7BA98209115E}">
      <dgm:prSet phldrT="[Texto]"/>
      <dgm:spPr/>
      <dgm:t>
        <a:bodyPr/>
        <a:lstStyle/>
        <a:p>
          <a:r>
            <a:rPr lang="es-MX" b="1" dirty="0">
              <a:latin typeface="Arial" panose="020B0604020202020204" pitchFamily="34" charset="0"/>
              <a:cs typeface="Arial" panose="020B0604020202020204" pitchFamily="34" charset="0"/>
            </a:rPr>
            <a:t>Oportunidades</a:t>
          </a:r>
        </a:p>
      </dgm:t>
    </dgm:pt>
    <dgm:pt modelId="{58BF5F73-12A5-4602-9F3E-235D2D3E8A25}" type="parTrans" cxnId="{085A0B83-6F96-4E7B-BC2F-0F560B3A0E5F}">
      <dgm:prSet/>
      <dgm:spPr/>
      <dgm:t>
        <a:bodyPr/>
        <a:lstStyle/>
        <a:p>
          <a:endParaRPr lang="es-MX"/>
        </a:p>
      </dgm:t>
    </dgm:pt>
    <dgm:pt modelId="{936C5EC8-00C2-424D-B466-9172995C60A2}" type="sibTrans" cxnId="{085A0B83-6F96-4E7B-BC2F-0F560B3A0E5F}">
      <dgm:prSet/>
      <dgm:spPr/>
      <dgm:t>
        <a:bodyPr/>
        <a:lstStyle/>
        <a:p>
          <a:endParaRPr lang="es-MX"/>
        </a:p>
      </dgm:t>
    </dgm:pt>
    <dgm:pt modelId="{A56518D8-0C8C-431B-87FD-7D8907FED69B}" type="pres">
      <dgm:prSet presAssocID="{D4C75B53-042A-41FB-8D1A-659BCE856BEA}" presName="matrix" presStyleCnt="0">
        <dgm:presLayoutVars>
          <dgm:chMax val="1"/>
          <dgm:dir/>
          <dgm:resizeHandles val="exact"/>
        </dgm:presLayoutVars>
      </dgm:prSet>
      <dgm:spPr/>
      <dgm:t>
        <a:bodyPr/>
        <a:lstStyle/>
        <a:p>
          <a:endParaRPr lang="es-ES"/>
        </a:p>
      </dgm:t>
    </dgm:pt>
    <dgm:pt modelId="{0FCBB993-AE78-4340-A045-059915D83BDD}" type="pres">
      <dgm:prSet presAssocID="{D4C75B53-042A-41FB-8D1A-659BCE856BEA}" presName="diamond" presStyleLbl="bgShp" presStyleIdx="0" presStyleCnt="1"/>
      <dgm:spPr/>
    </dgm:pt>
    <dgm:pt modelId="{E7B65D28-F8E7-4C7E-87FC-7CF7AC5116DB}" type="pres">
      <dgm:prSet presAssocID="{D4C75B53-042A-41FB-8D1A-659BCE856BEA}" presName="quad1" presStyleLbl="node1" presStyleIdx="0" presStyleCnt="4">
        <dgm:presLayoutVars>
          <dgm:chMax val="0"/>
          <dgm:chPref val="0"/>
          <dgm:bulletEnabled val="1"/>
        </dgm:presLayoutVars>
      </dgm:prSet>
      <dgm:spPr/>
      <dgm:t>
        <a:bodyPr/>
        <a:lstStyle/>
        <a:p>
          <a:endParaRPr lang="es-ES"/>
        </a:p>
      </dgm:t>
    </dgm:pt>
    <dgm:pt modelId="{5F237691-E2D4-49C6-BB64-A4072ADF2A96}" type="pres">
      <dgm:prSet presAssocID="{D4C75B53-042A-41FB-8D1A-659BCE856BEA}" presName="quad2" presStyleLbl="node1" presStyleIdx="1" presStyleCnt="4">
        <dgm:presLayoutVars>
          <dgm:chMax val="0"/>
          <dgm:chPref val="0"/>
          <dgm:bulletEnabled val="1"/>
        </dgm:presLayoutVars>
      </dgm:prSet>
      <dgm:spPr/>
      <dgm:t>
        <a:bodyPr/>
        <a:lstStyle/>
        <a:p>
          <a:endParaRPr lang="es-ES"/>
        </a:p>
      </dgm:t>
    </dgm:pt>
    <dgm:pt modelId="{8A8542B7-8461-401F-8F95-08C3310CD1B2}" type="pres">
      <dgm:prSet presAssocID="{D4C75B53-042A-41FB-8D1A-659BCE856BEA}" presName="quad3" presStyleLbl="node1" presStyleIdx="2" presStyleCnt="4">
        <dgm:presLayoutVars>
          <dgm:chMax val="0"/>
          <dgm:chPref val="0"/>
          <dgm:bulletEnabled val="1"/>
        </dgm:presLayoutVars>
      </dgm:prSet>
      <dgm:spPr/>
      <dgm:t>
        <a:bodyPr/>
        <a:lstStyle/>
        <a:p>
          <a:endParaRPr lang="es-ES"/>
        </a:p>
      </dgm:t>
    </dgm:pt>
    <dgm:pt modelId="{4EBC3079-F589-456E-A726-7920BD5E305B}" type="pres">
      <dgm:prSet presAssocID="{D4C75B53-042A-41FB-8D1A-659BCE856BEA}" presName="quad4" presStyleLbl="node1" presStyleIdx="3" presStyleCnt="4">
        <dgm:presLayoutVars>
          <dgm:chMax val="0"/>
          <dgm:chPref val="0"/>
          <dgm:bulletEnabled val="1"/>
        </dgm:presLayoutVars>
      </dgm:prSet>
      <dgm:spPr/>
      <dgm:t>
        <a:bodyPr/>
        <a:lstStyle/>
        <a:p>
          <a:endParaRPr lang="es-ES"/>
        </a:p>
      </dgm:t>
    </dgm:pt>
  </dgm:ptLst>
  <dgm:cxnLst>
    <dgm:cxn modelId="{EAE6D67D-77B0-47A8-801C-285C42C5B102}" type="presOf" srcId="{240375EE-82D1-45B7-809B-02ED99C1465A}" destId="{5F237691-E2D4-49C6-BB64-A4072ADF2A96}" srcOrd="0" destOrd="0" presId="urn:microsoft.com/office/officeart/2005/8/layout/matrix3"/>
    <dgm:cxn modelId="{4130BF1C-4BAC-4D70-B3AE-7388BCC18B0D}" type="presOf" srcId="{E06358E4-5D15-475D-BEFC-E11090D5BEE0}" destId="{E7B65D28-F8E7-4C7E-87FC-7CF7AC5116DB}" srcOrd="0" destOrd="0" presId="urn:microsoft.com/office/officeart/2005/8/layout/matrix3"/>
    <dgm:cxn modelId="{3C8815B5-8BCF-4546-A9B3-B1E199BF2EF8}" srcId="{D4C75B53-042A-41FB-8D1A-659BCE856BEA}" destId="{E06358E4-5D15-475D-BEFC-E11090D5BEE0}" srcOrd="0" destOrd="0" parTransId="{B21E60B6-4F54-4E50-9914-ACB581164626}" sibTransId="{3661C3A3-173F-4640-8C40-A0B72AB66031}"/>
    <dgm:cxn modelId="{A5866BDB-EB75-4BD5-B542-98C60540EEA6}" type="presOf" srcId="{3A949B88-CF4A-417E-826C-7BA98209115E}" destId="{4EBC3079-F589-456E-A726-7920BD5E305B}" srcOrd="0" destOrd="0" presId="urn:microsoft.com/office/officeart/2005/8/layout/matrix3"/>
    <dgm:cxn modelId="{7D1DCD53-B32B-4725-A1C6-8F2C6C73714E}" type="presOf" srcId="{3FA8050A-C517-47A5-875B-D45E6C1F08EC}" destId="{8A8542B7-8461-401F-8F95-08C3310CD1B2}" srcOrd="0" destOrd="0" presId="urn:microsoft.com/office/officeart/2005/8/layout/matrix3"/>
    <dgm:cxn modelId="{085A0B83-6F96-4E7B-BC2F-0F560B3A0E5F}" srcId="{D4C75B53-042A-41FB-8D1A-659BCE856BEA}" destId="{3A949B88-CF4A-417E-826C-7BA98209115E}" srcOrd="3" destOrd="0" parTransId="{58BF5F73-12A5-4602-9F3E-235D2D3E8A25}" sibTransId="{936C5EC8-00C2-424D-B466-9172995C60A2}"/>
    <dgm:cxn modelId="{07E7ADDD-1B5B-4F74-974C-EBD146BD4F39}" srcId="{D4C75B53-042A-41FB-8D1A-659BCE856BEA}" destId="{3FA8050A-C517-47A5-875B-D45E6C1F08EC}" srcOrd="2" destOrd="0" parTransId="{CDF97F04-736C-452F-9F24-A81CB68E4BFF}" sibTransId="{DFE40D39-1DAA-4161-8D63-5F3E9FB5A2C6}"/>
    <dgm:cxn modelId="{F30FA7AF-8569-4404-A455-ED0001075B35}" srcId="{D4C75B53-042A-41FB-8D1A-659BCE856BEA}" destId="{240375EE-82D1-45B7-809B-02ED99C1465A}" srcOrd="1" destOrd="0" parTransId="{F37A4C4A-B3C1-4067-9E66-DF9BA6E22B03}" sibTransId="{8A116839-0248-48F0-98D3-00C999DA379C}"/>
    <dgm:cxn modelId="{13D80460-5BA6-4D89-BC4D-BCA7536A9194}" type="presOf" srcId="{D4C75B53-042A-41FB-8D1A-659BCE856BEA}" destId="{A56518D8-0C8C-431B-87FD-7D8907FED69B}" srcOrd="0" destOrd="0" presId="urn:microsoft.com/office/officeart/2005/8/layout/matrix3"/>
    <dgm:cxn modelId="{FF18FB1F-2E23-4387-AFDA-8904BC7E05DF}" type="presParOf" srcId="{A56518D8-0C8C-431B-87FD-7D8907FED69B}" destId="{0FCBB993-AE78-4340-A045-059915D83BDD}" srcOrd="0" destOrd="0" presId="urn:microsoft.com/office/officeart/2005/8/layout/matrix3"/>
    <dgm:cxn modelId="{9348ABF4-D913-4ECC-944A-B08E4C8064D3}" type="presParOf" srcId="{A56518D8-0C8C-431B-87FD-7D8907FED69B}" destId="{E7B65D28-F8E7-4C7E-87FC-7CF7AC5116DB}" srcOrd="1" destOrd="0" presId="urn:microsoft.com/office/officeart/2005/8/layout/matrix3"/>
    <dgm:cxn modelId="{5A52D93A-67D1-4ABA-88D2-4E87701385A8}" type="presParOf" srcId="{A56518D8-0C8C-431B-87FD-7D8907FED69B}" destId="{5F237691-E2D4-49C6-BB64-A4072ADF2A96}" srcOrd="2" destOrd="0" presId="urn:microsoft.com/office/officeart/2005/8/layout/matrix3"/>
    <dgm:cxn modelId="{A20CE6AF-898C-45B6-B03F-103C57B57117}" type="presParOf" srcId="{A56518D8-0C8C-431B-87FD-7D8907FED69B}" destId="{8A8542B7-8461-401F-8F95-08C3310CD1B2}" srcOrd="3" destOrd="0" presId="urn:microsoft.com/office/officeart/2005/8/layout/matrix3"/>
    <dgm:cxn modelId="{A21FD5FD-D3B3-444F-82AA-ED4E8E7C1004}" type="presParOf" srcId="{A56518D8-0C8C-431B-87FD-7D8907FED69B}" destId="{4EBC3079-F589-456E-A726-7920BD5E305B}"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72B43-53E6-4744-8488-83495D5FFCF2}">
      <dsp:nvSpPr>
        <dsp:cNvPr id="0" name=""/>
        <dsp:cNvSpPr/>
      </dsp:nvSpPr>
      <dsp:spPr>
        <a:xfrm>
          <a:off x="10312438" y="5918541"/>
          <a:ext cx="7515888" cy="4037634"/>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251899"/>
              <a:satOff val="-1474"/>
              <a:lumOff val="18258"/>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Linaje</a:t>
          </a:r>
        </a:p>
        <a:p>
          <a:pPr marL="228600" lvl="1" indent="-228600" algn="l" defTabSz="889000">
            <a:lnSpc>
              <a:spcPct val="90000"/>
            </a:lnSpc>
            <a:spcBef>
              <a:spcPct val="0"/>
            </a:spcBef>
            <a:spcAft>
              <a:spcPct val="15000"/>
            </a:spcAft>
            <a:buChar char="••"/>
          </a:pPr>
          <a:r>
            <a:rPr lang="es-MX" sz="2000" kern="1200" dirty="0"/>
            <a:t>Completitud</a:t>
          </a:r>
        </a:p>
        <a:p>
          <a:pPr marL="228600" lvl="1" indent="-228600" algn="l" defTabSz="889000">
            <a:lnSpc>
              <a:spcPct val="90000"/>
            </a:lnSpc>
            <a:spcBef>
              <a:spcPct val="0"/>
            </a:spcBef>
            <a:spcAft>
              <a:spcPct val="15000"/>
            </a:spcAft>
            <a:buChar char="••"/>
          </a:pPr>
          <a:r>
            <a:rPr lang="es-MX" sz="2000" kern="1200" dirty="0"/>
            <a:t>Consistencia lógica</a:t>
          </a:r>
        </a:p>
        <a:p>
          <a:pPr marL="228600" lvl="1" indent="-228600" algn="l" defTabSz="889000">
            <a:lnSpc>
              <a:spcPct val="90000"/>
            </a:lnSpc>
            <a:spcBef>
              <a:spcPct val="0"/>
            </a:spcBef>
            <a:spcAft>
              <a:spcPct val="15000"/>
            </a:spcAft>
            <a:buChar char="••"/>
          </a:pPr>
          <a:r>
            <a:rPr lang="es-MX" sz="2000" kern="1200" dirty="0"/>
            <a:t>Precisión temporal</a:t>
          </a:r>
        </a:p>
        <a:p>
          <a:pPr marL="228600" lvl="1" indent="-228600" algn="l" defTabSz="889000">
            <a:lnSpc>
              <a:spcPct val="90000"/>
            </a:lnSpc>
            <a:spcBef>
              <a:spcPct val="0"/>
            </a:spcBef>
            <a:spcAft>
              <a:spcPct val="15000"/>
            </a:spcAft>
            <a:buChar char="••"/>
          </a:pPr>
          <a:r>
            <a:rPr lang="es-MX" sz="2000" kern="1200" dirty="0"/>
            <a:t>Precisión de atributos</a:t>
          </a:r>
        </a:p>
        <a:p>
          <a:pPr marL="228600" lvl="1" indent="-228600" algn="l" defTabSz="889000">
            <a:lnSpc>
              <a:spcPct val="90000"/>
            </a:lnSpc>
            <a:spcBef>
              <a:spcPct val="0"/>
            </a:spcBef>
            <a:spcAft>
              <a:spcPct val="15000"/>
            </a:spcAft>
            <a:buChar char="••"/>
          </a:pPr>
          <a:r>
            <a:rPr lang="es-MX" sz="2000" kern="1200" dirty="0"/>
            <a:t>Precisión posicional</a:t>
          </a:r>
        </a:p>
      </dsp:txBody>
      <dsp:txXfrm>
        <a:off x="12655899" y="7016643"/>
        <a:ext cx="5083734" cy="2850837"/>
      </dsp:txXfrm>
    </dsp:sp>
    <dsp:sp modelId="{1BE6A602-C16A-48BC-8B5E-D5E349D9D253}">
      <dsp:nvSpPr>
        <dsp:cNvPr id="0" name=""/>
        <dsp:cNvSpPr/>
      </dsp:nvSpPr>
      <dsp:spPr>
        <a:xfrm>
          <a:off x="303465" y="6269106"/>
          <a:ext cx="6787662" cy="3951037"/>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377849"/>
              <a:satOff val="-2211"/>
              <a:lumOff val="27387"/>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Insumos (imágenes)</a:t>
          </a:r>
        </a:p>
        <a:p>
          <a:pPr marL="228600" lvl="1" indent="-228600" algn="l" defTabSz="889000">
            <a:lnSpc>
              <a:spcPct val="90000"/>
            </a:lnSpc>
            <a:spcBef>
              <a:spcPct val="0"/>
            </a:spcBef>
            <a:spcAft>
              <a:spcPct val="15000"/>
            </a:spcAft>
            <a:buChar char="••"/>
          </a:pPr>
          <a:r>
            <a:rPr lang="es-MX" sz="2000" kern="1200" dirty="0"/>
            <a:t>Control terrestre</a:t>
          </a:r>
        </a:p>
        <a:p>
          <a:pPr marL="228600" lvl="1" indent="-228600" algn="l" defTabSz="889000">
            <a:lnSpc>
              <a:spcPct val="90000"/>
            </a:lnSpc>
            <a:spcBef>
              <a:spcPct val="0"/>
            </a:spcBef>
            <a:spcAft>
              <a:spcPct val="15000"/>
            </a:spcAft>
            <a:buChar char="••"/>
          </a:pPr>
          <a:r>
            <a:rPr lang="es-MX" sz="2000" kern="1200" dirty="0"/>
            <a:t>Información auxiliar</a:t>
          </a:r>
        </a:p>
        <a:p>
          <a:pPr marL="228600" lvl="1" indent="-228600" algn="l" defTabSz="889000">
            <a:lnSpc>
              <a:spcPct val="90000"/>
            </a:lnSpc>
            <a:spcBef>
              <a:spcPct val="0"/>
            </a:spcBef>
            <a:spcAft>
              <a:spcPct val="15000"/>
            </a:spcAft>
            <a:buChar char="••"/>
          </a:pPr>
          <a:r>
            <a:rPr lang="es-MX" sz="2000" kern="1200" dirty="0"/>
            <a:t>Clasificación de campo</a:t>
          </a:r>
        </a:p>
        <a:p>
          <a:pPr marL="228600" lvl="1" indent="-228600" algn="l" defTabSz="889000">
            <a:lnSpc>
              <a:spcPct val="90000"/>
            </a:lnSpc>
            <a:spcBef>
              <a:spcPct val="0"/>
            </a:spcBef>
            <a:spcAft>
              <a:spcPct val="15000"/>
            </a:spcAft>
            <a:buChar char="••"/>
          </a:pPr>
          <a:r>
            <a:rPr lang="es-MX" sz="2000" kern="1200" dirty="0"/>
            <a:t>Nombres geográficos</a:t>
          </a:r>
        </a:p>
        <a:p>
          <a:pPr marL="228600" lvl="1" indent="-228600" algn="l" defTabSz="889000">
            <a:lnSpc>
              <a:spcPct val="90000"/>
            </a:lnSpc>
            <a:spcBef>
              <a:spcPct val="0"/>
            </a:spcBef>
            <a:spcAft>
              <a:spcPct val="15000"/>
            </a:spcAft>
            <a:buChar char="••"/>
          </a:pPr>
          <a:r>
            <a:rPr lang="es-MX" sz="2000" kern="1200" dirty="0"/>
            <a:t>Fotogrametría</a:t>
          </a:r>
        </a:p>
        <a:p>
          <a:pPr marL="228600" lvl="1" indent="-228600" algn="l" defTabSz="889000">
            <a:lnSpc>
              <a:spcPct val="90000"/>
            </a:lnSpc>
            <a:spcBef>
              <a:spcPct val="0"/>
            </a:spcBef>
            <a:spcAft>
              <a:spcPct val="15000"/>
            </a:spcAft>
            <a:buChar char="••"/>
          </a:pPr>
          <a:r>
            <a:rPr lang="es-MX" sz="2000" kern="1200" dirty="0"/>
            <a:t>Estructuración de datos</a:t>
          </a:r>
        </a:p>
        <a:p>
          <a:pPr marL="228600" lvl="1" indent="-228600" algn="l" defTabSz="889000">
            <a:lnSpc>
              <a:spcPct val="90000"/>
            </a:lnSpc>
            <a:spcBef>
              <a:spcPct val="0"/>
            </a:spcBef>
            <a:spcAft>
              <a:spcPct val="15000"/>
            </a:spcAft>
            <a:buChar char="••"/>
          </a:pPr>
          <a:r>
            <a:rPr lang="es-MX" sz="2000" kern="1200" dirty="0"/>
            <a:t> Modelación topográfica</a:t>
          </a:r>
        </a:p>
        <a:p>
          <a:pPr marL="228600" lvl="1" indent="-228600" algn="l" defTabSz="889000">
            <a:lnSpc>
              <a:spcPct val="90000"/>
            </a:lnSpc>
            <a:spcBef>
              <a:spcPct val="0"/>
            </a:spcBef>
            <a:spcAft>
              <a:spcPct val="15000"/>
            </a:spcAft>
            <a:buChar char="••"/>
          </a:pPr>
          <a:r>
            <a:rPr lang="es-MX" sz="2000" kern="1200" dirty="0"/>
            <a:t>Edición cartográfica</a:t>
          </a:r>
        </a:p>
      </dsp:txBody>
      <dsp:txXfrm>
        <a:off x="390256" y="7343657"/>
        <a:ext cx="4577781" cy="2789696"/>
      </dsp:txXfrm>
    </dsp:sp>
    <dsp:sp modelId="{6467A81D-0424-420F-A71E-496284B2071B}">
      <dsp:nvSpPr>
        <dsp:cNvPr id="0" name=""/>
        <dsp:cNvSpPr/>
      </dsp:nvSpPr>
      <dsp:spPr>
        <a:xfrm>
          <a:off x="10405159" y="1722456"/>
          <a:ext cx="7423088" cy="3664452"/>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125950"/>
              <a:satOff val="-737"/>
              <a:lumOff val="9129"/>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s-MX" sz="2000" kern="1200" dirty="0"/>
            <a:t>Documentación de necesidades</a:t>
          </a:r>
        </a:p>
        <a:p>
          <a:pPr marL="228600" lvl="1" indent="-228600" algn="l" defTabSz="889000">
            <a:lnSpc>
              <a:spcPct val="90000"/>
            </a:lnSpc>
            <a:spcBef>
              <a:spcPct val="0"/>
            </a:spcBef>
            <a:spcAft>
              <a:spcPct val="15000"/>
            </a:spcAft>
            <a:buChar char="••"/>
          </a:pPr>
          <a:r>
            <a:rPr lang="es-MX" sz="2000" kern="1200" dirty="0"/>
            <a:t>Diseño</a:t>
          </a:r>
        </a:p>
        <a:p>
          <a:pPr marL="228600" lvl="1" indent="-228600" algn="l" defTabSz="889000">
            <a:lnSpc>
              <a:spcPct val="90000"/>
            </a:lnSpc>
            <a:spcBef>
              <a:spcPct val="0"/>
            </a:spcBef>
            <a:spcAft>
              <a:spcPct val="15000"/>
            </a:spcAft>
            <a:buChar char="••"/>
          </a:pPr>
          <a:r>
            <a:rPr lang="es-MX" sz="2000" kern="1200" dirty="0"/>
            <a:t>Construcción</a:t>
          </a:r>
        </a:p>
        <a:p>
          <a:pPr marL="228600" lvl="1" indent="-228600" algn="l" defTabSz="889000">
            <a:lnSpc>
              <a:spcPct val="90000"/>
            </a:lnSpc>
            <a:spcBef>
              <a:spcPct val="0"/>
            </a:spcBef>
            <a:spcAft>
              <a:spcPct val="15000"/>
            </a:spcAft>
            <a:buChar char="••"/>
          </a:pPr>
          <a:r>
            <a:rPr lang="es-MX" sz="2000" kern="1200" dirty="0"/>
            <a:t>Captación</a:t>
          </a:r>
        </a:p>
        <a:p>
          <a:pPr marL="228600" lvl="1" indent="-228600" algn="l" defTabSz="889000">
            <a:lnSpc>
              <a:spcPct val="90000"/>
            </a:lnSpc>
            <a:spcBef>
              <a:spcPct val="0"/>
            </a:spcBef>
            <a:spcAft>
              <a:spcPct val="15000"/>
            </a:spcAft>
            <a:buChar char="••"/>
          </a:pPr>
          <a:r>
            <a:rPr lang="es-MX" sz="2000" kern="1200" dirty="0"/>
            <a:t>Procesamiento</a:t>
          </a:r>
        </a:p>
        <a:p>
          <a:pPr marL="228600" lvl="1" indent="-228600" algn="l" defTabSz="889000">
            <a:lnSpc>
              <a:spcPct val="90000"/>
            </a:lnSpc>
            <a:spcBef>
              <a:spcPct val="0"/>
            </a:spcBef>
            <a:spcAft>
              <a:spcPct val="15000"/>
            </a:spcAft>
            <a:buChar char="••"/>
          </a:pPr>
          <a:r>
            <a:rPr lang="es-MX" sz="2000" kern="1200" dirty="0"/>
            <a:t>Análisis</a:t>
          </a:r>
        </a:p>
        <a:p>
          <a:pPr marL="228600" lvl="1" indent="-228600" algn="l" defTabSz="889000">
            <a:lnSpc>
              <a:spcPct val="90000"/>
            </a:lnSpc>
            <a:spcBef>
              <a:spcPct val="0"/>
            </a:spcBef>
            <a:spcAft>
              <a:spcPct val="15000"/>
            </a:spcAft>
            <a:buChar char="••"/>
          </a:pPr>
          <a:r>
            <a:rPr lang="es-MX" sz="2000" kern="1200" dirty="0"/>
            <a:t>Difusión</a:t>
          </a:r>
        </a:p>
        <a:p>
          <a:pPr marL="228600" lvl="1" indent="-228600" algn="l" defTabSz="889000">
            <a:lnSpc>
              <a:spcPct val="90000"/>
            </a:lnSpc>
            <a:spcBef>
              <a:spcPct val="0"/>
            </a:spcBef>
            <a:spcAft>
              <a:spcPct val="15000"/>
            </a:spcAft>
            <a:buChar char="••"/>
          </a:pPr>
          <a:r>
            <a:rPr lang="es-MX" sz="2000" kern="1200" dirty="0"/>
            <a:t>Evaluación</a:t>
          </a:r>
        </a:p>
      </dsp:txBody>
      <dsp:txXfrm>
        <a:off x="12712581" y="1802952"/>
        <a:ext cx="5035169" cy="2587347"/>
      </dsp:txXfrm>
    </dsp:sp>
    <dsp:sp modelId="{10C70962-5D0B-4808-A7ED-A7C2FF86773D}">
      <dsp:nvSpPr>
        <dsp:cNvPr id="0" name=""/>
        <dsp:cNvSpPr/>
      </dsp:nvSpPr>
      <dsp:spPr>
        <a:xfrm>
          <a:off x="244005" y="1562228"/>
          <a:ext cx="6567148" cy="3848660"/>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MX" sz="1800" kern="1200" dirty="0"/>
            <a:t>Pertinencia</a:t>
          </a:r>
        </a:p>
        <a:p>
          <a:pPr marL="171450" lvl="1" indent="-171450" algn="l" defTabSz="800100">
            <a:lnSpc>
              <a:spcPct val="90000"/>
            </a:lnSpc>
            <a:spcBef>
              <a:spcPct val="0"/>
            </a:spcBef>
            <a:spcAft>
              <a:spcPct val="15000"/>
            </a:spcAft>
            <a:buChar char="••"/>
          </a:pPr>
          <a:r>
            <a:rPr lang="es-MX" sz="1800" kern="1200" dirty="0"/>
            <a:t>Oportunidad y puntualidad</a:t>
          </a:r>
        </a:p>
        <a:p>
          <a:pPr marL="171450" lvl="1" indent="-171450" algn="l" defTabSz="800100">
            <a:lnSpc>
              <a:spcPct val="90000"/>
            </a:lnSpc>
            <a:spcBef>
              <a:spcPct val="0"/>
            </a:spcBef>
            <a:spcAft>
              <a:spcPct val="15000"/>
            </a:spcAft>
            <a:buChar char="••"/>
          </a:pPr>
          <a:r>
            <a:rPr lang="es-MX" sz="1800" kern="1200" dirty="0"/>
            <a:t>Metadatos estandarizados</a:t>
          </a:r>
        </a:p>
        <a:p>
          <a:pPr marL="171450" lvl="1" indent="-171450" algn="l" defTabSz="800100">
            <a:lnSpc>
              <a:spcPct val="90000"/>
            </a:lnSpc>
            <a:spcBef>
              <a:spcPct val="0"/>
            </a:spcBef>
            <a:spcAft>
              <a:spcPct val="15000"/>
            </a:spcAft>
            <a:buChar char="••"/>
          </a:pPr>
          <a:r>
            <a:rPr lang="es-MX" sz="1800" kern="1200" dirty="0"/>
            <a:t>Accesibilidad</a:t>
          </a:r>
        </a:p>
        <a:p>
          <a:pPr marL="171450" lvl="1" indent="-171450" algn="l" defTabSz="800100">
            <a:lnSpc>
              <a:spcPct val="90000"/>
            </a:lnSpc>
            <a:spcBef>
              <a:spcPct val="0"/>
            </a:spcBef>
            <a:spcAft>
              <a:spcPct val="15000"/>
            </a:spcAft>
            <a:buChar char="••"/>
          </a:pPr>
          <a:r>
            <a:rPr lang="es-MX" sz="1800" kern="1200" dirty="0"/>
            <a:t>Coherencia y comparabilidad</a:t>
          </a:r>
        </a:p>
        <a:p>
          <a:pPr marL="171450" lvl="1" indent="-171450" algn="l" defTabSz="800100">
            <a:lnSpc>
              <a:spcPct val="90000"/>
            </a:lnSpc>
            <a:spcBef>
              <a:spcPct val="0"/>
            </a:spcBef>
            <a:spcAft>
              <a:spcPct val="15000"/>
            </a:spcAft>
            <a:buChar char="••"/>
          </a:pPr>
          <a:r>
            <a:rPr lang="es-MX" sz="1800" kern="1200" dirty="0"/>
            <a:t>Veracidad (precisión y confiabilidad)</a:t>
          </a:r>
        </a:p>
        <a:p>
          <a:pPr marL="171450" lvl="1" indent="-171450" algn="l" defTabSz="800100">
            <a:lnSpc>
              <a:spcPct val="90000"/>
            </a:lnSpc>
            <a:spcBef>
              <a:spcPct val="0"/>
            </a:spcBef>
            <a:spcAft>
              <a:spcPct val="15000"/>
            </a:spcAft>
            <a:buChar char="••"/>
          </a:pPr>
          <a:r>
            <a:rPr lang="es-MX" sz="1800" kern="1200" dirty="0"/>
            <a:t>Relación con los usuarios</a:t>
          </a:r>
        </a:p>
        <a:p>
          <a:pPr marL="171450" lvl="1" indent="-171450" algn="l" defTabSz="800100">
            <a:lnSpc>
              <a:spcPct val="90000"/>
            </a:lnSpc>
            <a:spcBef>
              <a:spcPct val="0"/>
            </a:spcBef>
            <a:spcAft>
              <a:spcPct val="15000"/>
            </a:spcAft>
            <a:buChar char="••"/>
          </a:pPr>
          <a:r>
            <a:rPr lang="es-MX" sz="1800" kern="1200" dirty="0"/>
            <a:t>Metodología científicamente sustentada</a:t>
          </a:r>
        </a:p>
        <a:p>
          <a:pPr marL="171450" lvl="1" indent="-171450" algn="l" defTabSz="800100">
            <a:lnSpc>
              <a:spcPct val="90000"/>
            </a:lnSpc>
            <a:spcBef>
              <a:spcPct val="0"/>
            </a:spcBef>
            <a:spcAft>
              <a:spcPct val="15000"/>
            </a:spcAft>
            <a:buChar char="••"/>
          </a:pPr>
          <a:r>
            <a:rPr lang="es-MX" sz="1800" kern="1200" dirty="0"/>
            <a:t>Carga no excesiva a los informantes</a:t>
          </a:r>
        </a:p>
        <a:p>
          <a:pPr marL="171450" lvl="1" indent="-171450" algn="l" defTabSz="800100">
            <a:lnSpc>
              <a:spcPct val="90000"/>
            </a:lnSpc>
            <a:spcBef>
              <a:spcPct val="0"/>
            </a:spcBef>
            <a:spcAft>
              <a:spcPct val="15000"/>
            </a:spcAft>
            <a:buChar char="••"/>
          </a:pPr>
          <a:r>
            <a:rPr lang="es-MX" sz="1800" kern="1200" dirty="0"/>
            <a:t>Mantenimiento de estándares</a:t>
          </a:r>
        </a:p>
        <a:p>
          <a:pPr marL="171450" lvl="1" indent="-171450" algn="l" defTabSz="800100">
            <a:lnSpc>
              <a:spcPct val="90000"/>
            </a:lnSpc>
            <a:spcBef>
              <a:spcPct val="0"/>
            </a:spcBef>
            <a:spcAft>
              <a:spcPct val="15000"/>
            </a:spcAft>
            <a:buChar char="••"/>
          </a:pPr>
          <a:r>
            <a:rPr lang="es-MX" sz="1800" kern="1200" dirty="0"/>
            <a:t>Implementación adecuada</a:t>
          </a:r>
        </a:p>
        <a:p>
          <a:pPr marL="171450" lvl="1" indent="-171450" algn="l" defTabSz="800100">
            <a:lnSpc>
              <a:spcPct val="90000"/>
            </a:lnSpc>
            <a:spcBef>
              <a:spcPct val="0"/>
            </a:spcBef>
            <a:spcAft>
              <a:spcPct val="15000"/>
            </a:spcAft>
            <a:buChar char="••"/>
          </a:pPr>
          <a:r>
            <a:rPr lang="es-MX" sz="1800" kern="1200" dirty="0"/>
            <a:t>Costo efectividad</a:t>
          </a:r>
        </a:p>
      </dsp:txBody>
      <dsp:txXfrm>
        <a:off x="328548" y="1646771"/>
        <a:ext cx="4427917" cy="2717409"/>
      </dsp:txXfrm>
    </dsp:sp>
    <dsp:sp modelId="{4C9D330B-3E3D-4E6C-AD1D-CAC26BBAB4D1}">
      <dsp:nvSpPr>
        <dsp:cNvPr id="0" name=""/>
        <dsp:cNvSpPr/>
      </dsp:nvSpPr>
      <dsp:spPr>
        <a:xfrm>
          <a:off x="5156625" y="1656008"/>
          <a:ext cx="3570191" cy="3874953"/>
        </a:xfrm>
        <a:prstGeom prst="pieWedge">
          <a:avLst/>
        </a:prstGeom>
        <a:solidFill>
          <a:schemeClr val="accent2">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a:solidFill>
                <a:schemeClr val="tx1"/>
              </a:solidFill>
            </a:rPr>
            <a:t>Principios y políticas de calidad INEGI</a:t>
          </a:r>
        </a:p>
      </dsp:txBody>
      <dsp:txXfrm>
        <a:off x="6202310" y="2790955"/>
        <a:ext cx="2524506" cy="2740006"/>
      </dsp:txXfrm>
    </dsp:sp>
    <dsp:sp modelId="{CD592CB7-F24F-490D-AE70-BCBCADD4C26A}">
      <dsp:nvSpPr>
        <dsp:cNvPr id="0" name=""/>
        <dsp:cNvSpPr/>
      </dsp:nvSpPr>
      <dsp:spPr>
        <a:xfrm rot="5400000">
          <a:off x="8721558" y="1808389"/>
          <a:ext cx="3874953" cy="3570191"/>
        </a:xfrm>
        <a:prstGeom prst="pieWedge">
          <a:avLst/>
        </a:prstGeom>
        <a:solidFill>
          <a:schemeClr val="accent2">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a:solidFill>
                <a:schemeClr val="tx1"/>
              </a:solidFill>
            </a:rPr>
            <a:t>Calidad en las fases del MPEG</a:t>
          </a:r>
        </a:p>
      </dsp:txBody>
      <dsp:txXfrm rot="-5400000">
        <a:off x="8873939" y="2790955"/>
        <a:ext cx="2524506" cy="2740006"/>
      </dsp:txXfrm>
    </dsp:sp>
    <dsp:sp modelId="{2393FB20-41F9-4E0B-BE0A-7489D6FDDC12}">
      <dsp:nvSpPr>
        <dsp:cNvPr id="0" name=""/>
        <dsp:cNvSpPr/>
      </dsp:nvSpPr>
      <dsp:spPr>
        <a:xfrm rot="10800000">
          <a:off x="8924118" y="5657573"/>
          <a:ext cx="3570191" cy="3874953"/>
        </a:xfrm>
        <a:prstGeom prst="pieWedge">
          <a:avLst/>
        </a:prstGeom>
        <a:solidFill>
          <a:schemeClr val="accent1">
            <a:lumMod val="75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MX" sz="2800" kern="1200" dirty="0"/>
            <a:t>Elementos de calidad en la información geográfica</a:t>
          </a:r>
        </a:p>
      </dsp:txBody>
      <dsp:txXfrm rot="10800000">
        <a:off x="8924118" y="5657573"/>
        <a:ext cx="2524506" cy="2740006"/>
      </dsp:txXfrm>
    </dsp:sp>
    <dsp:sp modelId="{E48FFEDF-EB43-4500-A830-34DC5CA156F4}">
      <dsp:nvSpPr>
        <dsp:cNvPr id="0" name=""/>
        <dsp:cNvSpPr/>
      </dsp:nvSpPr>
      <dsp:spPr>
        <a:xfrm rot="16200000">
          <a:off x="5054423" y="5776501"/>
          <a:ext cx="3874953" cy="3570191"/>
        </a:xfrm>
        <a:prstGeom prst="pieWedge">
          <a:avLst/>
        </a:prstGeom>
        <a:solidFill>
          <a:schemeClr val="accent1">
            <a:lumMod val="75000"/>
          </a:schemeClr>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a:t>Evaluación de calidad en línea de producción</a:t>
          </a:r>
        </a:p>
      </dsp:txBody>
      <dsp:txXfrm rot="5400000">
        <a:off x="6252489" y="5624120"/>
        <a:ext cx="2524506" cy="2740006"/>
      </dsp:txXfrm>
    </dsp:sp>
    <dsp:sp modelId="{9AA246BF-1A63-4D23-9526-5E7AB318C466}">
      <dsp:nvSpPr>
        <dsp:cNvPr id="0" name=""/>
        <dsp:cNvSpPr/>
      </dsp:nvSpPr>
      <dsp:spPr>
        <a:xfrm>
          <a:off x="8100789" y="4692485"/>
          <a:ext cx="1473196" cy="1402711"/>
        </a:xfrm>
        <a:prstGeom prst="circularArrow">
          <a:avLst/>
        </a:prstGeom>
        <a:solidFill>
          <a:schemeClr val="accent2">
            <a:lumMod val="75000"/>
          </a:schemeClr>
        </a:solidFill>
        <a:ln>
          <a:noFill/>
        </a:ln>
        <a:effectLst/>
      </dsp:spPr>
      <dsp:style>
        <a:lnRef idx="0">
          <a:scrgbClr r="0" g="0" b="0"/>
        </a:lnRef>
        <a:fillRef idx="3">
          <a:scrgbClr r="0" g="0" b="0"/>
        </a:fillRef>
        <a:effectRef idx="3">
          <a:scrgbClr r="0" g="0" b="0"/>
        </a:effectRef>
        <a:fontRef idx="minor"/>
      </dsp:style>
    </dsp:sp>
    <dsp:sp modelId="{C33EA1F1-D6E5-447F-B163-31DB70CCDAE2}">
      <dsp:nvSpPr>
        <dsp:cNvPr id="0" name=""/>
        <dsp:cNvSpPr/>
      </dsp:nvSpPr>
      <dsp:spPr>
        <a:xfrm rot="10800000">
          <a:off x="8117114" y="4758462"/>
          <a:ext cx="1473196" cy="1402711"/>
        </a:xfrm>
        <a:prstGeom prst="circularArrow">
          <a:avLst/>
        </a:prstGeom>
        <a:solidFill>
          <a:schemeClr val="accent2">
            <a:lumMod val="75000"/>
          </a:schemeClr>
        </a:solidFill>
        <a:ln>
          <a:noFill/>
        </a:ln>
        <a:effectLst/>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93821-B9E5-44FF-9D49-89680AEA86E1}">
      <dsp:nvSpPr>
        <dsp:cNvPr id="0" name=""/>
        <dsp:cNvSpPr/>
      </dsp:nvSpPr>
      <dsp:spPr>
        <a:xfrm>
          <a:off x="2750" y="1547600"/>
          <a:ext cx="5364069" cy="5364069"/>
        </a:xfrm>
        <a:prstGeom prst="ellipse">
          <a:avLst/>
        </a:prstGeom>
        <a:solidFill>
          <a:schemeClr val="accent3">
            <a:lumMod val="20000"/>
            <a:lumOff val="80000"/>
            <a:alpha val="54000"/>
          </a:schemeClr>
        </a:solidFill>
        <a:ln w="25400" cap="flat" cmpd="sng" algn="ctr">
          <a:solidFill>
            <a:schemeClr val="dk1">
              <a:shade val="80000"/>
              <a:hueOff val="0"/>
              <a:satOff val="0"/>
              <a:lumOff val="0"/>
              <a:alpha val="54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5203" tIns="38100" rIns="295203" bIns="38100" numCol="1" spcCol="1270" anchor="ctr" anchorCtr="0">
          <a:noAutofit/>
        </a:bodyPr>
        <a:lstStyle/>
        <a:p>
          <a:pPr lvl="0" algn="ctr" defTabSz="1333500">
            <a:lnSpc>
              <a:spcPct val="90000"/>
            </a:lnSpc>
            <a:spcBef>
              <a:spcPct val="0"/>
            </a:spcBef>
            <a:spcAft>
              <a:spcPct val="35000"/>
            </a:spcAft>
          </a:pPr>
          <a:r>
            <a:rPr lang="es-MX" sz="3000" b="0" i="0" kern="1200" baseline="0" dirty="0"/>
            <a:t>Vista conforme a las fases del MPEG</a:t>
          </a:r>
          <a:endParaRPr lang="es-MX" sz="3000" kern="1200" dirty="0"/>
        </a:p>
      </dsp:txBody>
      <dsp:txXfrm>
        <a:off x="788300" y="2333150"/>
        <a:ext cx="3792969" cy="3792969"/>
      </dsp:txXfrm>
    </dsp:sp>
    <dsp:sp modelId="{65F5978A-6642-456F-8D51-3794FE2DE533}">
      <dsp:nvSpPr>
        <dsp:cNvPr id="0" name=""/>
        <dsp:cNvSpPr/>
      </dsp:nvSpPr>
      <dsp:spPr>
        <a:xfrm>
          <a:off x="4294006" y="1547600"/>
          <a:ext cx="5364069" cy="5364069"/>
        </a:xfrm>
        <a:prstGeom prst="ellipse">
          <a:avLst/>
        </a:prstGeom>
        <a:solidFill>
          <a:schemeClr val="accent2">
            <a:lumMod val="20000"/>
            <a:lumOff val="80000"/>
            <a:alpha val="54000"/>
          </a:schemeClr>
        </a:solidFill>
        <a:ln w="25400" cap="flat" cmpd="sng" algn="ctr">
          <a:solidFill>
            <a:schemeClr val="dk1">
              <a:shade val="80000"/>
              <a:hueOff val="0"/>
              <a:satOff val="0"/>
              <a:lumOff val="0"/>
              <a:alpha val="54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5203" tIns="38100" rIns="295203" bIns="38100" numCol="1" spcCol="1270" anchor="ctr" anchorCtr="0">
          <a:noAutofit/>
        </a:bodyPr>
        <a:lstStyle/>
        <a:p>
          <a:pPr lvl="0" algn="ctr" defTabSz="1333500">
            <a:lnSpc>
              <a:spcPct val="90000"/>
            </a:lnSpc>
            <a:spcBef>
              <a:spcPct val="0"/>
            </a:spcBef>
            <a:spcAft>
              <a:spcPct val="35000"/>
            </a:spcAft>
          </a:pPr>
          <a:r>
            <a:rPr lang="es-MX" sz="3000" b="0" i="0" kern="1200" baseline="0" dirty="0"/>
            <a:t>Cumplimiento de requerimientos y especificaciones del usuario, conforme a la identificación de necesidades </a:t>
          </a:r>
          <a:endParaRPr lang="es-MX" sz="3000" kern="1200" dirty="0"/>
        </a:p>
      </dsp:txBody>
      <dsp:txXfrm>
        <a:off x="5079556" y="2333150"/>
        <a:ext cx="3792969" cy="3792969"/>
      </dsp:txXfrm>
    </dsp:sp>
    <dsp:sp modelId="{F9739B3F-05CF-4CC4-BC09-515C7BDC5A59}">
      <dsp:nvSpPr>
        <dsp:cNvPr id="0" name=""/>
        <dsp:cNvSpPr/>
      </dsp:nvSpPr>
      <dsp:spPr>
        <a:xfrm>
          <a:off x="8585261" y="1547600"/>
          <a:ext cx="5364069" cy="5364069"/>
        </a:xfrm>
        <a:prstGeom prst="ellipse">
          <a:avLst/>
        </a:prstGeom>
        <a:solidFill>
          <a:schemeClr val="accent4">
            <a:lumMod val="20000"/>
            <a:lumOff val="80000"/>
            <a:alpha val="54000"/>
          </a:schemeClr>
        </a:solidFill>
        <a:ln w="25400" cap="flat" cmpd="sng" algn="ctr">
          <a:solidFill>
            <a:schemeClr val="dk1">
              <a:shade val="80000"/>
              <a:hueOff val="0"/>
              <a:satOff val="0"/>
              <a:lumOff val="0"/>
              <a:alpha val="54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5203" tIns="38100" rIns="295203" bIns="38100" numCol="1" spcCol="1270" anchor="ctr" anchorCtr="0">
          <a:noAutofit/>
        </a:bodyPr>
        <a:lstStyle/>
        <a:p>
          <a:pPr lvl="0" algn="ctr" defTabSz="1333500">
            <a:lnSpc>
              <a:spcPct val="90000"/>
            </a:lnSpc>
            <a:spcBef>
              <a:spcPct val="0"/>
            </a:spcBef>
            <a:spcAft>
              <a:spcPct val="35000"/>
            </a:spcAft>
          </a:pPr>
          <a:r>
            <a:rPr lang="es-MX" sz="3000" b="0" i="0" kern="1200" baseline="0" dirty="0"/>
            <a:t>Ciclo de evaluación de productos y subproductos</a:t>
          </a:r>
          <a:endParaRPr lang="es-MX" sz="3000" kern="1200" dirty="0"/>
        </a:p>
      </dsp:txBody>
      <dsp:txXfrm>
        <a:off x="9370811" y="2333150"/>
        <a:ext cx="3792969" cy="3792969"/>
      </dsp:txXfrm>
    </dsp:sp>
    <dsp:sp modelId="{C1006D75-397B-4F7E-B293-AC27D7B36AA1}">
      <dsp:nvSpPr>
        <dsp:cNvPr id="0" name=""/>
        <dsp:cNvSpPr/>
      </dsp:nvSpPr>
      <dsp:spPr>
        <a:xfrm>
          <a:off x="12876516" y="1547600"/>
          <a:ext cx="5364069" cy="5364069"/>
        </a:xfrm>
        <a:prstGeom prst="ellipse">
          <a:avLst/>
        </a:prstGeom>
        <a:solidFill>
          <a:schemeClr val="accent5">
            <a:lumMod val="20000"/>
            <a:lumOff val="80000"/>
            <a:alpha val="54000"/>
          </a:schemeClr>
        </a:solidFill>
        <a:ln w="25400" cap="flat" cmpd="sng" algn="ctr">
          <a:solidFill>
            <a:schemeClr val="dk1">
              <a:shade val="80000"/>
              <a:hueOff val="0"/>
              <a:satOff val="0"/>
              <a:lumOff val="0"/>
              <a:alpha val="54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5203" tIns="38100" rIns="295203" bIns="38100" numCol="1" spcCol="1270" anchor="ctr" anchorCtr="0">
          <a:noAutofit/>
        </a:bodyPr>
        <a:lstStyle/>
        <a:p>
          <a:pPr lvl="0" algn="ctr" defTabSz="1333500">
            <a:lnSpc>
              <a:spcPct val="90000"/>
            </a:lnSpc>
            <a:spcBef>
              <a:spcPct val="0"/>
            </a:spcBef>
            <a:spcAft>
              <a:spcPct val="35000"/>
            </a:spcAft>
          </a:pPr>
          <a:r>
            <a:rPr lang="es-MX" sz="3000" b="0" i="0" kern="1200" baseline="0" dirty="0"/>
            <a:t>Medios y actividades para gestionar el aseguramiento de la calidad</a:t>
          </a:r>
          <a:endParaRPr lang="es-MX" sz="3000" kern="1200" dirty="0"/>
        </a:p>
      </dsp:txBody>
      <dsp:txXfrm>
        <a:off x="13662066" y="2333150"/>
        <a:ext cx="3792969" cy="3792969"/>
      </dsp:txXfrm>
    </dsp:sp>
    <dsp:sp modelId="{AD83B70F-08EC-42F7-BF30-886E2FB08219}">
      <dsp:nvSpPr>
        <dsp:cNvPr id="0" name=""/>
        <dsp:cNvSpPr/>
      </dsp:nvSpPr>
      <dsp:spPr>
        <a:xfrm>
          <a:off x="17167772" y="1547600"/>
          <a:ext cx="5364069" cy="5364069"/>
        </a:xfrm>
        <a:prstGeom prst="ellipse">
          <a:avLst/>
        </a:prstGeom>
        <a:solidFill>
          <a:schemeClr val="accent1">
            <a:lumMod val="20000"/>
            <a:lumOff val="80000"/>
            <a:alpha val="54000"/>
          </a:schemeClr>
        </a:solidFill>
        <a:ln w="25400" cap="flat" cmpd="sng" algn="ctr">
          <a:solidFill>
            <a:schemeClr val="dk1">
              <a:shade val="80000"/>
              <a:hueOff val="0"/>
              <a:satOff val="0"/>
              <a:lumOff val="0"/>
              <a:alpha val="54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5203" tIns="38100" rIns="295203" bIns="38100" numCol="1" spcCol="1270" anchor="ctr" anchorCtr="0">
          <a:noAutofit/>
        </a:bodyPr>
        <a:lstStyle/>
        <a:p>
          <a:pPr lvl="0" algn="ctr" defTabSz="1333500">
            <a:lnSpc>
              <a:spcPct val="90000"/>
            </a:lnSpc>
            <a:spcBef>
              <a:spcPct val="0"/>
            </a:spcBef>
            <a:spcAft>
              <a:spcPct val="35000"/>
            </a:spcAft>
          </a:pPr>
          <a:r>
            <a:rPr lang="es-MX" sz="3000" b="0" i="0" kern="1200" baseline="0" dirty="0"/>
            <a:t>Cultura, estructura organizacional, la planeación, liderazgo, capital humano, recursos, procedimientos operativos y normatividad </a:t>
          </a:r>
          <a:endParaRPr lang="es-MX" sz="3000" kern="1200" dirty="0"/>
        </a:p>
      </dsp:txBody>
      <dsp:txXfrm>
        <a:off x="17953322" y="2333150"/>
        <a:ext cx="3792969" cy="3792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BB993-AE78-4340-A045-059915D83BDD}">
      <dsp:nvSpPr>
        <dsp:cNvPr id="0" name=""/>
        <dsp:cNvSpPr/>
      </dsp:nvSpPr>
      <dsp:spPr>
        <a:xfrm>
          <a:off x="6784" y="0"/>
          <a:ext cx="2527234" cy="2527234"/>
        </a:xfrm>
        <a:prstGeom prst="diamond">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65D28-F8E7-4C7E-87FC-7CF7AC5116DB}">
      <dsp:nvSpPr>
        <dsp:cNvPr id="0" name=""/>
        <dsp:cNvSpPr/>
      </dsp:nvSpPr>
      <dsp:spPr>
        <a:xfrm>
          <a:off x="246871" y="240087"/>
          <a:ext cx="985621" cy="985621"/>
        </a:xfrm>
        <a:prstGeom prst="round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latin typeface="Arial" panose="020B0604020202020204" pitchFamily="34" charset="0"/>
              <a:cs typeface="Arial" panose="020B0604020202020204" pitchFamily="34" charset="0"/>
            </a:rPr>
            <a:t>Fortalezas</a:t>
          </a:r>
        </a:p>
      </dsp:txBody>
      <dsp:txXfrm>
        <a:off x="294985" y="288201"/>
        <a:ext cx="889393" cy="889393"/>
      </dsp:txXfrm>
    </dsp:sp>
    <dsp:sp modelId="{5F237691-E2D4-49C6-BB64-A4072ADF2A96}">
      <dsp:nvSpPr>
        <dsp:cNvPr id="0" name=""/>
        <dsp:cNvSpPr/>
      </dsp:nvSpPr>
      <dsp:spPr>
        <a:xfrm>
          <a:off x="1308310" y="240087"/>
          <a:ext cx="985621" cy="985621"/>
        </a:xfrm>
        <a:prstGeom prst="round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a:latin typeface="Arial" panose="020B0604020202020204" pitchFamily="34" charset="0"/>
              <a:cs typeface="Arial" panose="020B0604020202020204" pitchFamily="34" charset="0"/>
            </a:rPr>
            <a:t>Amenazas</a:t>
          </a:r>
          <a:endParaRPr lang="es-MX" sz="900" b="1" kern="1200" dirty="0">
            <a:latin typeface="Arial" panose="020B0604020202020204" pitchFamily="34" charset="0"/>
            <a:cs typeface="Arial" panose="020B0604020202020204" pitchFamily="34" charset="0"/>
          </a:endParaRPr>
        </a:p>
      </dsp:txBody>
      <dsp:txXfrm>
        <a:off x="1356424" y="288201"/>
        <a:ext cx="889393" cy="889393"/>
      </dsp:txXfrm>
    </dsp:sp>
    <dsp:sp modelId="{8A8542B7-8461-401F-8F95-08C3310CD1B2}">
      <dsp:nvSpPr>
        <dsp:cNvPr id="0" name=""/>
        <dsp:cNvSpPr/>
      </dsp:nvSpPr>
      <dsp:spPr>
        <a:xfrm>
          <a:off x="246871" y="1301525"/>
          <a:ext cx="985621" cy="985621"/>
        </a:xfrm>
        <a:prstGeom prst="round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a:latin typeface="Arial" panose="020B0604020202020204" pitchFamily="34" charset="0"/>
              <a:cs typeface="Arial" panose="020B0604020202020204" pitchFamily="34" charset="0"/>
            </a:rPr>
            <a:t>Debilidades</a:t>
          </a:r>
          <a:endParaRPr lang="es-MX" sz="900" b="1" kern="1200" dirty="0">
            <a:latin typeface="Arial" panose="020B0604020202020204" pitchFamily="34" charset="0"/>
            <a:cs typeface="Arial" panose="020B0604020202020204" pitchFamily="34" charset="0"/>
          </a:endParaRPr>
        </a:p>
      </dsp:txBody>
      <dsp:txXfrm>
        <a:off x="294985" y="1349639"/>
        <a:ext cx="889393" cy="889393"/>
      </dsp:txXfrm>
    </dsp:sp>
    <dsp:sp modelId="{4EBC3079-F589-456E-A726-7920BD5E305B}">
      <dsp:nvSpPr>
        <dsp:cNvPr id="0" name=""/>
        <dsp:cNvSpPr/>
      </dsp:nvSpPr>
      <dsp:spPr>
        <a:xfrm>
          <a:off x="1308310" y="1301525"/>
          <a:ext cx="985621" cy="985621"/>
        </a:xfrm>
        <a:prstGeom prst="round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latin typeface="Arial" panose="020B0604020202020204" pitchFamily="34" charset="0"/>
              <a:cs typeface="Arial" panose="020B0604020202020204" pitchFamily="34" charset="0"/>
            </a:rPr>
            <a:t>Oportunidades</a:t>
          </a:r>
        </a:p>
      </dsp:txBody>
      <dsp:txXfrm>
        <a:off x="1356424" y="1349639"/>
        <a:ext cx="889393" cy="88939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83" name="Shape 18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4736917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67071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0C9A7-1CB4-47DE-959A-4070DC0C56B0}" type="slidenum">
              <a:rPr kumimoji="0" lang="es-MX"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230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ortada">
    <p:bg>
      <p:bgPr>
        <a:solidFill>
          <a:srgbClr val="083254"/>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26" name="Title Text"/>
          <p:cNvSpPr txBox="1">
            <a:spLocks noGrp="1"/>
          </p:cNvSpPr>
          <p:nvPr>
            <p:ph type="title" hasCustomPrompt="1"/>
          </p:nvPr>
        </p:nvSpPr>
        <p:spPr>
          <a:xfrm>
            <a:off x="12860636" y="5414985"/>
            <a:ext cx="9842378" cy="2286001"/>
          </a:xfrm>
          <a:prstGeom prst="rect">
            <a:avLst/>
          </a:prstGeom>
        </p:spPr>
        <p:txBody>
          <a:bodyPr>
            <a:noAutofit/>
          </a:bodyPr>
          <a:lstStyle>
            <a:lvl1pPr algn="l">
              <a:defRPr sz="17700" b="1" i="0">
                <a:solidFill>
                  <a:srgbClr val="FFFFFF"/>
                </a:solidFill>
                <a:latin typeface="Arial" charset="0"/>
                <a:ea typeface="Arial" charset="0"/>
                <a:cs typeface="Arial" charset="0"/>
              </a:defRPr>
            </a:lvl1pPr>
          </a:lstStyle>
          <a:p>
            <a:r>
              <a:rPr lang="es-ES" dirty="0"/>
              <a:t>Título</a:t>
            </a:r>
            <a:endParaRPr dirty="0"/>
          </a:p>
        </p:txBody>
      </p:sp>
      <p:sp>
        <p:nvSpPr>
          <p:cNvPr id="8" name="Rectangle"/>
          <p:cNvSpPr/>
          <p:nvPr userDrawn="1"/>
        </p:nvSpPr>
        <p:spPr>
          <a:xfrm>
            <a:off x="12185650" y="6023140"/>
            <a:ext cx="74878" cy="1669720"/>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2728348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MX"/>
          </a:p>
        </p:txBody>
      </p:sp>
      <p:sp>
        <p:nvSpPr>
          <p:cNvPr id="3" name="Marcador de contenido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3053153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s-ES"/>
              <a:t>Haga clic en el icono para agregar una imagen</a:t>
            </a:r>
            <a:endParaRPr lang="es-MX"/>
          </a:p>
        </p:txBody>
      </p:sp>
      <p:sp>
        <p:nvSpPr>
          <p:cNvPr id="4" name="Marcador de texto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0804386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3715876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7449800" y="730250"/>
            <a:ext cx="5257800" cy="11623676"/>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1676400" y="730250"/>
            <a:ext cx="15468600" cy="1162367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6066027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Indice">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356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Sub Portada">
    <p:bg>
      <p:bgPr>
        <a:solidFill>
          <a:srgbClr val="083254"/>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24384000" cy="13712570"/>
          </a:xfrm>
          <a:prstGeom prst="rect">
            <a:avLst/>
          </a:prstGeom>
        </p:spPr>
      </p:pic>
      <p:sp>
        <p:nvSpPr>
          <p:cNvPr id="35" name="Title Text"/>
          <p:cNvSpPr txBox="1">
            <a:spLocks noGrp="1"/>
          </p:cNvSpPr>
          <p:nvPr>
            <p:ph type="title"/>
          </p:nvPr>
        </p:nvSpPr>
        <p:spPr>
          <a:xfrm>
            <a:off x="11649140" y="5096935"/>
            <a:ext cx="12366560" cy="2286002"/>
          </a:xfrm>
          <a:prstGeom prst="rect">
            <a:avLst/>
          </a:prstGeom>
        </p:spPr>
        <p:txBody>
          <a:bodyPr/>
          <a:lstStyle>
            <a:lvl1pPr algn="l">
              <a:defRPr sz="13400">
                <a:solidFill>
                  <a:srgbClr val="FFFFFF"/>
                </a:solidFill>
                <a:latin typeface="Helvetica Neue Thin"/>
                <a:ea typeface="Helvetica Neue Thin"/>
                <a:cs typeface="Helvetica Neue Thin"/>
                <a:sym typeface="Helvetica Neue Thin"/>
              </a:defRPr>
            </a:lvl1pPr>
          </a:lstStyle>
          <a:p>
            <a:r>
              <a:rPr lang="es-ES_tradnl"/>
              <a:t>Clic para editar título</a:t>
            </a:r>
            <a:endParaRPr dirty="0"/>
          </a:p>
        </p:txBody>
      </p:sp>
      <p:sp>
        <p:nvSpPr>
          <p:cNvPr id="36" name="Rectangle"/>
          <p:cNvSpPr/>
          <p:nvPr/>
        </p:nvSpPr>
        <p:spPr>
          <a:xfrm>
            <a:off x="11049001" y="5481274"/>
            <a:ext cx="74878" cy="1669720"/>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p>
        </p:txBody>
      </p:sp>
      <p:sp>
        <p:nvSpPr>
          <p:cNvPr id="38" name="Slide Number"/>
          <p:cNvSpPr txBox="1">
            <a:spLocks noGrp="1"/>
          </p:cNvSpPr>
          <p:nvPr>
            <p:ph type="sldNum" sz="quarter" idx="2"/>
          </p:nvPr>
        </p:nvSpPr>
        <p:spPr>
          <a:xfrm>
            <a:off x="11959033" y="13081000"/>
            <a:ext cx="453238" cy="461060"/>
          </a:xfrm>
          <a:prstGeom prst="rect">
            <a:avLst/>
          </a:prstGeom>
        </p:spPr>
        <p:txBody>
          <a:bodyPr/>
          <a:lstStyle/>
          <a:p>
            <a:fld id="{86CB4B4D-7CA3-9044-876B-883B54F8677D}" type="slidenum">
              <a:rPr/>
              <a:pPr/>
              <a:t>‹Nº›</a:t>
            </a:fld>
            <a:endParaRPr dirty="0"/>
          </a:p>
        </p:txBody>
      </p:sp>
    </p:spTree>
    <p:extLst>
      <p:ext uri="{BB962C8B-B14F-4D97-AF65-F5344CB8AC3E}">
        <p14:creationId xmlns:p14="http://schemas.microsoft.com/office/powerpoint/2010/main" val="11627972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B3E84-1554-4D91-99A5-D54325B3E717}"/>
              </a:ext>
            </a:extLst>
          </p:cNvPr>
          <p:cNvSpPr>
            <a:spLocks noGrp="1"/>
          </p:cNvSpPr>
          <p:nvPr>
            <p:ph type="ctrTitle"/>
          </p:nvPr>
        </p:nvSpPr>
        <p:spPr>
          <a:xfrm>
            <a:off x="3048000" y="2244726"/>
            <a:ext cx="18288000" cy="4775200"/>
          </a:xfrm>
        </p:spPr>
        <p:txBody>
          <a:bodyPr anchor="b"/>
          <a:lstStyle>
            <a:lvl1pPr algn="ctr">
              <a:defRPr sz="12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6292DD8-BDDA-4A4E-ABE7-0B7C2183856D}"/>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0D0D11D-556E-417E-8F2B-8E236D15EFE5}"/>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5" name="Marcador de pie de página 4">
            <a:extLst>
              <a:ext uri="{FF2B5EF4-FFF2-40B4-BE49-F238E27FC236}">
                <a16:creationId xmlns:a16="http://schemas.microsoft.com/office/drawing/2014/main" id="{AFD87FB8-6FEB-476C-9B87-5F4CF50E4C4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F1A3D5A-B5B8-4980-B846-E7A486F84475}"/>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3210977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1E2D6-7878-4DBF-8E44-2C13D4DFECC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29B054D-0DA9-4441-8E1E-761C3D87B2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3EA05EC-3079-4DEB-B344-94629A8DD922}"/>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5" name="Marcador de pie de página 4">
            <a:extLst>
              <a:ext uri="{FF2B5EF4-FFF2-40B4-BE49-F238E27FC236}">
                <a16:creationId xmlns:a16="http://schemas.microsoft.com/office/drawing/2014/main" id="{AAD6B19C-90C8-401E-A901-EECB6412055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5EF56F-EC73-4108-BA77-0AB39B56ADCA}"/>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263496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F7E55C-855A-42DB-A7AF-73E32A6005FC}"/>
              </a:ext>
            </a:extLst>
          </p:cNvPr>
          <p:cNvSpPr>
            <a:spLocks noGrp="1"/>
          </p:cNvSpPr>
          <p:nvPr>
            <p:ph type="title"/>
          </p:nvPr>
        </p:nvSpPr>
        <p:spPr>
          <a:xfrm>
            <a:off x="1663700" y="3419477"/>
            <a:ext cx="21031200" cy="5705474"/>
          </a:xfrm>
        </p:spPr>
        <p:txBody>
          <a:bodyPr anchor="b"/>
          <a:lstStyle>
            <a:lvl1pPr>
              <a:defRPr sz="12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D688C2F-1DCE-4E70-8D8A-F88A97BAD51D}"/>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2C98C2-8A74-411E-B434-7814ACCC5E17}"/>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5" name="Marcador de pie de página 4">
            <a:extLst>
              <a:ext uri="{FF2B5EF4-FFF2-40B4-BE49-F238E27FC236}">
                <a16:creationId xmlns:a16="http://schemas.microsoft.com/office/drawing/2014/main" id="{BFF41D28-8F1D-4DC9-B376-A9876FC7CE1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03821E9-ED62-4186-AE80-9C98236967F9}"/>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337146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IN">
    <p:bg>
      <p:bgPr>
        <a:solidFill>
          <a:srgbClr val="083254"/>
        </a:solidFill>
        <a:effectLst/>
      </p:bgPr>
    </p:bg>
    <p:spTree>
      <p:nvGrpSpPr>
        <p:cNvPr id="1" name=""/>
        <p:cNvGrpSpPr/>
        <p:nvPr/>
      </p:nvGrpSpPr>
      <p:grpSpPr>
        <a:xfrm>
          <a:off x="0" y="0"/>
          <a:ext cx="0" cy="0"/>
          <a:chOff x="0" y="0"/>
          <a:chExt cx="0" cy="0"/>
        </a:xfrm>
      </p:grpSpPr>
      <p:pic>
        <p:nvPicPr>
          <p:cNvPr id="52" name="INEGI2018-Plantilla_Conociendo-Mexico.png" descr="INEGI2018-Plantilla_Conociendo-Mexico.png"/>
          <p:cNvPicPr>
            <a:picLocks noChangeAspect="1"/>
          </p:cNvPicPr>
          <p:nvPr/>
        </p:nvPicPr>
        <p:blipFill>
          <a:blip r:embed="rId2" cstate="print"/>
          <a:stretch>
            <a:fillRect/>
          </a:stretch>
        </p:blipFill>
        <p:spPr>
          <a:xfrm>
            <a:off x="7589070" y="3459401"/>
            <a:ext cx="9594570" cy="5583664"/>
          </a:xfrm>
          <a:prstGeom prst="rect">
            <a:avLst/>
          </a:prstGeom>
          <a:ln w="12700">
            <a:miter lim="400000"/>
          </a:ln>
        </p:spPr>
      </p:pic>
      <p:pic>
        <p:nvPicPr>
          <p:cNvPr id="53" name="Pleca.png" descr="Pleca.png"/>
          <p:cNvPicPr>
            <a:picLocks noChangeAspect="1"/>
          </p:cNvPicPr>
          <p:nvPr/>
        </p:nvPicPr>
        <p:blipFill>
          <a:blip r:embed="rId3" cstate="print"/>
          <a:stretch>
            <a:fillRect/>
          </a:stretch>
        </p:blipFill>
        <p:spPr>
          <a:xfrm>
            <a:off x="0" y="12598417"/>
            <a:ext cx="24384001" cy="110947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75A46-7F31-457D-8A4A-A44124A3274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84A3116-C046-40D9-A7DC-4D54B49366DE}"/>
              </a:ext>
            </a:extLst>
          </p:cNvPr>
          <p:cNvSpPr>
            <a:spLocks noGrp="1"/>
          </p:cNvSpPr>
          <p:nvPr>
            <p:ph sz="half" idx="1"/>
          </p:nvPr>
        </p:nvSpPr>
        <p:spPr>
          <a:xfrm>
            <a:off x="1676400" y="3651250"/>
            <a:ext cx="10363200" cy="87026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37469BE-EA50-4C36-8E21-61186B6F2F31}"/>
              </a:ext>
            </a:extLst>
          </p:cNvPr>
          <p:cNvSpPr>
            <a:spLocks noGrp="1"/>
          </p:cNvSpPr>
          <p:nvPr>
            <p:ph sz="half" idx="2"/>
          </p:nvPr>
        </p:nvSpPr>
        <p:spPr>
          <a:xfrm>
            <a:off x="12344400" y="3651250"/>
            <a:ext cx="10363200" cy="87026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0ABC27A0-E9BC-4C7A-B24E-E62EDBFF96C6}"/>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6" name="Marcador de pie de página 5">
            <a:extLst>
              <a:ext uri="{FF2B5EF4-FFF2-40B4-BE49-F238E27FC236}">
                <a16:creationId xmlns:a16="http://schemas.microsoft.com/office/drawing/2014/main" id="{C0142947-CD23-4E79-906D-C60D6F3DE5F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4DD51A-9A67-429B-B678-F7F8EB90EF33}"/>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1660942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7976E-E523-4D9A-BBFB-91EDD83E7BEA}"/>
              </a:ext>
            </a:extLst>
          </p:cNvPr>
          <p:cNvSpPr>
            <a:spLocks noGrp="1"/>
          </p:cNvSpPr>
          <p:nvPr>
            <p:ph type="title"/>
          </p:nvPr>
        </p:nvSpPr>
        <p:spPr>
          <a:xfrm>
            <a:off x="1679576" y="730251"/>
            <a:ext cx="21031200" cy="2651126"/>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8EFBEF7-EF63-443C-BC0F-ACF49266C3C9}"/>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DF219AC-1427-481D-97D8-790A06D9F6E8}"/>
              </a:ext>
            </a:extLst>
          </p:cNvPr>
          <p:cNvSpPr>
            <a:spLocks noGrp="1"/>
          </p:cNvSpPr>
          <p:nvPr>
            <p:ph sz="half" idx="2"/>
          </p:nvPr>
        </p:nvSpPr>
        <p:spPr>
          <a:xfrm>
            <a:off x="1679577" y="5010150"/>
            <a:ext cx="10315574" cy="73691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DA1506D-76DD-4FF7-BC54-AB534EF7F18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7CCD5B-5BB9-4EC3-928D-18145AE09F3B}"/>
              </a:ext>
            </a:extLst>
          </p:cNvPr>
          <p:cNvSpPr>
            <a:spLocks noGrp="1"/>
          </p:cNvSpPr>
          <p:nvPr>
            <p:ph sz="quarter" idx="4"/>
          </p:nvPr>
        </p:nvSpPr>
        <p:spPr>
          <a:xfrm>
            <a:off x="12344400" y="5010150"/>
            <a:ext cx="10366376" cy="73691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13A0ED0-7DEB-48DB-9A78-B2734A5B1824}"/>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8" name="Marcador de pie de página 7">
            <a:extLst>
              <a:ext uri="{FF2B5EF4-FFF2-40B4-BE49-F238E27FC236}">
                <a16:creationId xmlns:a16="http://schemas.microsoft.com/office/drawing/2014/main" id="{09162A52-FC8F-49FA-8AD6-A660EAAA5EB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9ED4E9F-D339-46AA-998C-FF081C6F2185}"/>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344095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7FB7D-2844-4478-9920-8D5CAAE3E96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F0061C7-C1E4-41DC-8F27-C295F09CD9E5}"/>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4" name="Marcador de pie de página 3">
            <a:extLst>
              <a:ext uri="{FF2B5EF4-FFF2-40B4-BE49-F238E27FC236}">
                <a16:creationId xmlns:a16="http://schemas.microsoft.com/office/drawing/2014/main" id="{747EC6B8-9E62-481F-B6C0-30F680D8049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8650EEA-1E8D-41A5-8CD7-A02A66976255}"/>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2519365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7F5D61-8108-40D9-A8A5-AF671B45C257}"/>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3" name="Marcador de pie de página 2">
            <a:extLst>
              <a:ext uri="{FF2B5EF4-FFF2-40B4-BE49-F238E27FC236}">
                <a16:creationId xmlns:a16="http://schemas.microsoft.com/office/drawing/2014/main" id="{4D6DA447-A0F8-4515-92C4-13DACAE48A4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8C410E0-8A29-4199-A1C0-90E09D28AB6F}"/>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548124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ABAC9-DD2C-4EDF-9CA9-B16459A7A838}"/>
              </a:ext>
            </a:extLst>
          </p:cNvPr>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EF02B77-6239-4E0A-A4B7-05CE8EFEFC0A}"/>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AFBE9DA-6FE0-422C-8B23-7CEC851CB67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736C9A-2E5C-4007-9436-ECC1D804FB3D}"/>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6" name="Marcador de pie de página 5">
            <a:extLst>
              <a:ext uri="{FF2B5EF4-FFF2-40B4-BE49-F238E27FC236}">
                <a16:creationId xmlns:a16="http://schemas.microsoft.com/office/drawing/2014/main" id="{8C2BD0AC-4E3B-422D-9E1D-14A6BBCA5B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C9BF605-08C7-46BD-8E78-0241C55A3C12}"/>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52184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6B5F5-D14B-4E92-9B2C-249CAE8B3E32}"/>
              </a:ext>
            </a:extLst>
          </p:cNvPr>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521BFFF-BE92-4A5A-8A32-AF4750F9E2EB}"/>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s-MX"/>
          </a:p>
        </p:txBody>
      </p:sp>
      <p:sp>
        <p:nvSpPr>
          <p:cNvPr id="4" name="Marcador de texto 3">
            <a:extLst>
              <a:ext uri="{FF2B5EF4-FFF2-40B4-BE49-F238E27FC236}">
                <a16:creationId xmlns:a16="http://schemas.microsoft.com/office/drawing/2014/main" id="{EC82ECA2-936A-411A-AEAE-B569096E1B4A}"/>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583953-E9F1-49E1-BEDC-E03C7CFC716F}"/>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6" name="Marcador de pie de página 5">
            <a:extLst>
              <a:ext uri="{FF2B5EF4-FFF2-40B4-BE49-F238E27FC236}">
                <a16:creationId xmlns:a16="http://schemas.microsoft.com/office/drawing/2014/main" id="{C9F476D7-500C-4017-83C1-654E5B2F345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C3FD0D3-71C3-4437-8809-061C3D7778E5}"/>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3836697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9A3B7D-9A14-4327-B6B1-8948D4918EA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01304B1-CBEE-47C0-B908-69901454A2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EE34827-C616-457D-BF8C-EBC910DCA9BE}"/>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5" name="Marcador de pie de página 4">
            <a:extLst>
              <a:ext uri="{FF2B5EF4-FFF2-40B4-BE49-F238E27FC236}">
                <a16:creationId xmlns:a16="http://schemas.microsoft.com/office/drawing/2014/main" id="{0B9FABE4-5799-4DE4-8F5B-17E3B646E26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BD3112D-B8C5-42A5-B932-1B988FBDF410}"/>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136588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5F7EDE-B862-41B0-AF97-0BC496CD9929}"/>
              </a:ext>
            </a:extLst>
          </p:cNvPr>
          <p:cNvSpPr>
            <a:spLocks noGrp="1"/>
          </p:cNvSpPr>
          <p:nvPr>
            <p:ph type="title" orient="vert"/>
          </p:nvPr>
        </p:nvSpPr>
        <p:spPr>
          <a:xfrm>
            <a:off x="17449800" y="730250"/>
            <a:ext cx="5257800" cy="11623676"/>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63B825B-11E9-4A2F-AC3A-42F72A0CDB89}"/>
              </a:ext>
            </a:extLst>
          </p:cNvPr>
          <p:cNvSpPr>
            <a:spLocks noGrp="1"/>
          </p:cNvSpPr>
          <p:nvPr>
            <p:ph type="body" orient="vert" idx="1"/>
          </p:nvPr>
        </p:nvSpPr>
        <p:spPr>
          <a:xfrm>
            <a:off x="1676400" y="730250"/>
            <a:ext cx="15468600" cy="1162367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DC81A8D-582B-49BD-905B-B2A136711CDD}"/>
              </a:ext>
            </a:extLst>
          </p:cNvPr>
          <p:cNvSpPr>
            <a:spLocks noGrp="1"/>
          </p:cNvSpPr>
          <p:nvPr>
            <p:ph type="dt" sz="half" idx="10"/>
          </p:nvPr>
        </p:nvSpPr>
        <p:spPr/>
        <p:txBody>
          <a:bodyPr/>
          <a:lstStyle/>
          <a:p>
            <a:fld id="{6189C5BC-DA15-4DAE-AD8B-AC420DC9B939}" type="datetimeFigureOut">
              <a:rPr lang="es-MX" smtClean="0"/>
              <a:t>13/03/2020</a:t>
            </a:fld>
            <a:endParaRPr lang="es-MX"/>
          </a:p>
        </p:txBody>
      </p:sp>
      <p:sp>
        <p:nvSpPr>
          <p:cNvPr id="5" name="Marcador de pie de página 4">
            <a:extLst>
              <a:ext uri="{FF2B5EF4-FFF2-40B4-BE49-F238E27FC236}">
                <a16:creationId xmlns:a16="http://schemas.microsoft.com/office/drawing/2014/main" id="{2834D715-32D4-4279-85CB-FB7541715D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E02F89C-7B03-4E50-91B3-7B89CC478479}"/>
              </a:ext>
            </a:extLst>
          </p:cNvPr>
          <p:cNvSpPr>
            <a:spLocks noGrp="1"/>
          </p:cNvSpPr>
          <p:nvPr>
            <p:ph type="sldNum" sz="quarter" idx="12"/>
          </p:nvPr>
        </p:nvSpPr>
        <p:spPr/>
        <p:txBody>
          <a:bodyPr/>
          <a:lstStyle/>
          <a:p>
            <a:fld id="{359BF850-DB43-46A2-BC72-87E7B948AE39}" type="slidenum">
              <a:rPr lang="es-MX" smtClean="0"/>
              <a:t>‹Nº›</a:t>
            </a:fld>
            <a:endParaRPr lang="es-MX"/>
          </a:p>
        </p:txBody>
      </p:sp>
    </p:spTree>
    <p:extLst>
      <p:ext uri="{BB962C8B-B14F-4D97-AF65-F5344CB8AC3E}">
        <p14:creationId xmlns:p14="http://schemas.microsoft.com/office/powerpoint/2010/main" val="673955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1689100" y="355600"/>
            <a:ext cx="21005800" cy="2286000"/>
          </a:xfrm>
          <a:prstGeom prst="rect">
            <a:avLst/>
          </a:prstGeom>
        </p:spPr>
        <p:txBody>
          <a:bodyPr/>
          <a:lstStyle>
            <a:lvl1pPr>
              <a:defRPr>
                <a:solidFill>
                  <a:srgbClr val="002F58"/>
                </a:solidFill>
              </a:defRPr>
            </a:lvl1pPr>
          </a:lstStyle>
          <a:p>
            <a:r>
              <a:rPr lang="es-ES_tradnl"/>
              <a:t>Clic para editar título</a:t>
            </a:r>
            <a:endParaRPr/>
          </a:p>
        </p:txBody>
      </p:sp>
      <p:sp>
        <p:nvSpPr>
          <p:cNvPr id="107" name="Body Level One…"/>
          <p:cNvSpPr txBox="1">
            <a:spLocks noGrp="1"/>
          </p:cNvSpPr>
          <p:nvPr>
            <p:ph type="body" idx="1"/>
          </p:nvPr>
        </p:nvSpPr>
        <p:spPr>
          <a:xfrm>
            <a:off x="1689100" y="3149600"/>
            <a:ext cx="21005800" cy="9296400"/>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pic>
        <p:nvPicPr>
          <p:cNvPr id="108" name="INEGI2018-Plantilla_Pleca Logo.png" descr="INEGI2018-Plantilla_Pleca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9" y="11669982"/>
            <a:ext cx="24409402" cy="2074800"/>
          </a:xfrm>
          <a:prstGeom prst="rect">
            <a:avLst/>
          </a:prstGeom>
          <a:ln w="12700">
            <a:miter lim="400000"/>
          </a:ln>
        </p:spPr>
      </p:pic>
      <p:sp>
        <p:nvSpPr>
          <p:cNvPr id="109" name="Slide Number"/>
          <p:cNvSpPr txBox="1">
            <a:spLocks noGrp="1"/>
          </p:cNvSpPr>
          <p:nvPr>
            <p:ph type="sldNum" sz="quarter" idx="2"/>
          </p:nvPr>
        </p:nvSpPr>
        <p:spPr>
          <a:xfrm>
            <a:off x="11959033" y="13081000"/>
            <a:ext cx="453238" cy="46106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09817832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1689100" y="355600"/>
            <a:ext cx="21005800" cy="2286000"/>
          </a:xfrm>
          <a:prstGeom prst="rect">
            <a:avLst/>
          </a:prstGeom>
        </p:spPr>
        <p:txBody>
          <a:bodyPr/>
          <a:lstStyle>
            <a:lvl1pPr>
              <a:defRPr>
                <a:solidFill>
                  <a:srgbClr val="002F58"/>
                </a:solidFill>
              </a:defRPr>
            </a:lvl1pPr>
          </a:lstStyle>
          <a:p>
            <a:r>
              <a:rPr lang="es-ES_tradnl"/>
              <a:t>Clic para editar título</a:t>
            </a:r>
            <a:endParaRPr/>
          </a:p>
        </p:txBody>
      </p:sp>
      <p:sp>
        <p:nvSpPr>
          <p:cNvPr id="107" name="Body Level One…"/>
          <p:cNvSpPr txBox="1">
            <a:spLocks noGrp="1"/>
          </p:cNvSpPr>
          <p:nvPr>
            <p:ph type="body" idx="1"/>
          </p:nvPr>
        </p:nvSpPr>
        <p:spPr>
          <a:xfrm>
            <a:off x="1689100" y="3149600"/>
            <a:ext cx="21005800" cy="9296400"/>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pic>
        <p:nvPicPr>
          <p:cNvPr id="108" name="INEGI2018-Plantilla_Pleca Logo.png" descr="INEGI2018-Plantilla_Pleca Logo.png"/>
          <p:cNvPicPr>
            <a:picLocks noChangeAspect="1"/>
          </p:cNvPicPr>
          <p:nvPr/>
        </p:nvPicPr>
        <p:blipFill>
          <a:blip r:embed="rId2"/>
          <a:stretch>
            <a:fillRect/>
          </a:stretch>
        </p:blipFill>
        <p:spPr>
          <a:xfrm>
            <a:off x="-12700" y="11669981"/>
            <a:ext cx="24409401" cy="2074800"/>
          </a:xfrm>
          <a:prstGeom prst="rect">
            <a:avLst/>
          </a:prstGeom>
          <a:ln w="12700">
            <a:miter lim="400000"/>
          </a:ln>
        </p:spPr>
      </p:pic>
      <p:sp>
        <p:nvSpPr>
          <p:cNvPr id="109" name="Slide Number"/>
          <p:cNvSpPr txBox="1">
            <a:spLocks noGrp="1"/>
          </p:cNvSpPr>
          <p:nvPr>
            <p:ph type="sldNum" sz="quarter" idx="2"/>
          </p:nvPr>
        </p:nvSpPr>
        <p:spPr>
          <a:xfrm>
            <a:off x="11959031" y="13081000"/>
            <a:ext cx="453238" cy="461059"/>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3658135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1689100" y="355600"/>
            <a:ext cx="21005800" cy="2286000"/>
          </a:xfrm>
          <a:prstGeom prst="rect">
            <a:avLst/>
          </a:prstGeom>
        </p:spPr>
        <p:txBody>
          <a:bodyPr/>
          <a:lstStyle>
            <a:lvl1pPr>
              <a:defRPr>
                <a:solidFill>
                  <a:srgbClr val="002F58"/>
                </a:solidFill>
              </a:defRPr>
            </a:lvl1pPr>
          </a:lstStyle>
          <a:p>
            <a:r>
              <a:rPr lang="es-ES"/>
              <a:t>Haga clic para modificar el estilo de título del patrón</a:t>
            </a:r>
            <a:endParaRPr/>
          </a:p>
        </p:txBody>
      </p:sp>
      <p:sp>
        <p:nvSpPr>
          <p:cNvPr id="107" name="Body Level One…"/>
          <p:cNvSpPr txBox="1">
            <a:spLocks noGrp="1"/>
          </p:cNvSpPr>
          <p:nvPr>
            <p:ph type="body" idx="1"/>
          </p:nvPr>
        </p:nvSpPr>
        <p:spPr>
          <a:xfrm>
            <a:off x="1689100" y="3149600"/>
            <a:ext cx="21005800" cy="9296400"/>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dirty="0"/>
          </a:p>
        </p:txBody>
      </p:sp>
      <p:pic>
        <p:nvPicPr>
          <p:cNvPr id="108" name="INEGI2018-Plantilla_Pleca Logo.png" descr="INEGI2018-Plantilla_Pleca Logo.png"/>
          <p:cNvPicPr>
            <a:picLocks noChangeAspect="1"/>
          </p:cNvPicPr>
          <p:nvPr/>
        </p:nvPicPr>
        <p:blipFill>
          <a:blip r:embed="rId2" cstate="print"/>
          <a:stretch>
            <a:fillRect/>
          </a:stretch>
        </p:blipFill>
        <p:spPr>
          <a:xfrm>
            <a:off x="-12700" y="11669981"/>
            <a:ext cx="24409401" cy="2074800"/>
          </a:xfrm>
          <a:prstGeom prst="rect">
            <a:avLst/>
          </a:prstGeom>
          <a:ln w="12700">
            <a:miter lim="400000"/>
          </a:ln>
        </p:spPr>
      </p:pic>
      <p:sp>
        <p:nvSpPr>
          <p:cNvPr id="109" name="Slide Number"/>
          <p:cNvSpPr txBox="1">
            <a:spLocks noGrp="1"/>
          </p:cNvSpPr>
          <p:nvPr>
            <p:ph type="sldNum" sz="quarter" idx="2"/>
          </p:nvPr>
        </p:nvSpPr>
        <p:spPr>
          <a:xfrm>
            <a:off x="11959031" y="13081000"/>
            <a:ext cx="453238" cy="461059"/>
          </a:xfrm>
          <a:prstGeom prst="rect">
            <a:avLst/>
          </a:prstGeom>
        </p:spPr>
        <p:txBody>
          <a:bodyPr/>
          <a:lstStyle/>
          <a:p>
            <a:fld id="{86CB4B4D-7CA3-9044-876B-883B54F8677D}"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44157-BE1B-4E4C-9B74-F37E12888BDA}"/>
              </a:ext>
            </a:extLst>
          </p:cNvPr>
          <p:cNvSpPr>
            <a:spLocks noGrp="1"/>
          </p:cNvSpPr>
          <p:nvPr>
            <p:ph type="ctrTitle"/>
          </p:nvPr>
        </p:nvSpPr>
        <p:spPr>
          <a:xfrm>
            <a:off x="3048000" y="2244726"/>
            <a:ext cx="18288000" cy="4775200"/>
          </a:xfrm>
        </p:spPr>
        <p:txBody>
          <a:bodyPr anchor="b"/>
          <a:lstStyle>
            <a:lvl1pPr algn="ctr">
              <a:defRPr sz="12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0B32809-ACE5-478E-85CB-70BA2AEB99D6}"/>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9A284CF-5BE3-4929-9F63-A035DEE3E062}"/>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5" name="Marcador de pie de página 4">
            <a:extLst>
              <a:ext uri="{FF2B5EF4-FFF2-40B4-BE49-F238E27FC236}">
                <a16:creationId xmlns:a16="http://schemas.microsoft.com/office/drawing/2014/main" id="{323A359E-413E-4E0D-ACE5-C8F519A39CB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A0CA11-7F48-489B-8E7B-5B678280BD39}"/>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25956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049DB-0938-437C-BE89-4D9871DB86F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E5AD747-DE95-4004-B519-F9D2FD7CEF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17268B-561E-421F-872A-21EA7C23C989}"/>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5" name="Marcador de pie de página 4">
            <a:extLst>
              <a:ext uri="{FF2B5EF4-FFF2-40B4-BE49-F238E27FC236}">
                <a16:creationId xmlns:a16="http://schemas.microsoft.com/office/drawing/2014/main" id="{2B7BC06E-5686-4FAE-B74D-1639A8AB089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DADF8E2-3AE1-4C9C-97F6-AC6CBCE8DA93}"/>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3786087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72E54-71F0-4C43-9B48-CB011FAE63B6}"/>
              </a:ext>
            </a:extLst>
          </p:cNvPr>
          <p:cNvSpPr>
            <a:spLocks noGrp="1"/>
          </p:cNvSpPr>
          <p:nvPr>
            <p:ph type="title"/>
          </p:nvPr>
        </p:nvSpPr>
        <p:spPr>
          <a:xfrm>
            <a:off x="1663700" y="3419477"/>
            <a:ext cx="21031200" cy="5705474"/>
          </a:xfrm>
        </p:spPr>
        <p:txBody>
          <a:bodyPr anchor="b"/>
          <a:lstStyle>
            <a:lvl1pPr>
              <a:defRPr sz="12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DE9A425-D7CA-4AA5-BC3E-877F339599DB}"/>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3E5B9A-C4AD-4BF8-84AF-4CAF9617911F}"/>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5" name="Marcador de pie de página 4">
            <a:extLst>
              <a:ext uri="{FF2B5EF4-FFF2-40B4-BE49-F238E27FC236}">
                <a16:creationId xmlns:a16="http://schemas.microsoft.com/office/drawing/2014/main" id="{FA43E5F1-15F6-4C4B-9C8F-24D501866C2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B86120F-DEB9-4C99-B54D-6E11C31D4933}"/>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1678900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C591E-76A3-4E01-8EE8-AFE43753BC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C4925CC-B7E7-47DA-A200-BD748CA593B2}"/>
              </a:ext>
            </a:extLst>
          </p:cNvPr>
          <p:cNvSpPr>
            <a:spLocks noGrp="1"/>
          </p:cNvSpPr>
          <p:nvPr>
            <p:ph sz="half" idx="1"/>
          </p:nvPr>
        </p:nvSpPr>
        <p:spPr>
          <a:xfrm>
            <a:off x="1676400" y="3651250"/>
            <a:ext cx="10363200" cy="87026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9ED8B68-3B67-49B2-85AC-2F1DA3E077DD}"/>
              </a:ext>
            </a:extLst>
          </p:cNvPr>
          <p:cNvSpPr>
            <a:spLocks noGrp="1"/>
          </p:cNvSpPr>
          <p:nvPr>
            <p:ph sz="half" idx="2"/>
          </p:nvPr>
        </p:nvSpPr>
        <p:spPr>
          <a:xfrm>
            <a:off x="12344400" y="3651250"/>
            <a:ext cx="10363200" cy="87026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BDDA96A-C2AC-46AC-9F2A-9702C6E90736}"/>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6" name="Marcador de pie de página 5">
            <a:extLst>
              <a:ext uri="{FF2B5EF4-FFF2-40B4-BE49-F238E27FC236}">
                <a16:creationId xmlns:a16="http://schemas.microsoft.com/office/drawing/2014/main" id="{122AD166-EBB5-42D7-8D29-F748059C597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4742493-6D2B-46E6-A7D8-01FC3A637F17}"/>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3741118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8249C-18CF-4806-B998-AA66EE8CF42D}"/>
              </a:ext>
            </a:extLst>
          </p:cNvPr>
          <p:cNvSpPr>
            <a:spLocks noGrp="1"/>
          </p:cNvSpPr>
          <p:nvPr>
            <p:ph type="title"/>
          </p:nvPr>
        </p:nvSpPr>
        <p:spPr>
          <a:xfrm>
            <a:off x="1679576" y="730251"/>
            <a:ext cx="21031200" cy="2651126"/>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B3D0403-0D4B-4B19-B73A-D4DC8D203AED}"/>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FE11D2B-1EC2-45BC-A14D-A2F3BC53BA80}"/>
              </a:ext>
            </a:extLst>
          </p:cNvPr>
          <p:cNvSpPr>
            <a:spLocks noGrp="1"/>
          </p:cNvSpPr>
          <p:nvPr>
            <p:ph sz="half" idx="2"/>
          </p:nvPr>
        </p:nvSpPr>
        <p:spPr>
          <a:xfrm>
            <a:off x="1679577" y="5010150"/>
            <a:ext cx="10315574" cy="73691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CAF0CC6C-3B77-458A-ADB4-5D1BF80DAE04}"/>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7E00D6-ED63-4536-855C-34B8C22A1AE1}"/>
              </a:ext>
            </a:extLst>
          </p:cNvPr>
          <p:cNvSpPr>
            <a:spLocks noGrp="1"/>
          </p:cNvSpPr>
          <p:nvPr>
            <p:ph sz="quarter" idx="4"/>
          </p:nvPr>
        </p:nvSpPr>
        <p:spPr>
          <a:xfrm>
            <a:off x="12344400" y="5010150"/>
            <a:ext cx="10366376" cy="73691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96B6381-4DBE-47C7-8F6E-82629816C851}"/>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8" name="Marcador de pie de página 7">
            <a:extLst>
              <a:ext uri="{FF2B5EF4-FFF2-40B4-BE49-F238E27FC236}">
                <a16:creationId xmlns:a16="http://schemas.microsoft.com/office/drawing/2014/main" id="{3D11CF33-49DA-4CF2-A8C4-0A2A2A2EFB0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6B68598-AE3C-472B-BA42-D6B79BEF2192}"/>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2067547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EA2CF0-F579-41FE-9360-9497AB9FC8B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E6897F1-8FF4-4BD4-B900-1E5FA1C32BBB}"/>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4" name="Marcador de pie de página 3">
            <a:extLst>
              <a:ext uri="{FF2B5EF4-FFF2-40B4-BE49-F238E27FC236}">
                <a16:creationId xmlns:a16="http://schemas.microsoft.com/office/drawing/2014/main" id="{DB4F77A2-E51A-4892-9917-2D371615532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C94382F-9D27-47E0-BB0D-5A7A53376543}"/>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3557874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A2FF40-0860-425D-9ECD-56CE93577FA2}"/>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3" name="Marcador de pie de página 2">
            <a:extLst>
              <a:ext uri="{FF2B5EF4-FFF2-40B4-BE49-F238E27FC236}">
                <a16:creationId xmlns:a16="http://schemas.microsoft.com/office/drawing/2014/main" id="{8D334DEF-701A-4FC4-96B8-A4E5C72377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7BFDFE9-EF6C-4A01-B389-E87D181BFAB6}"/>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325300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DD917-9D10-4DA0-B41A-AD13EC8621DB}"/>
              </a:ext>
            </a:extLst>
          </p:cNvPr>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18D63E4-C2F4-4A9F-AAEA-893489CF6A52}"/>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5C0AC5D-C92A-4671-9535-196C420411EA}"/>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844BEE-9257-44CE-A720-BF7CB3AB47AD}"/>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6" name="Marcador de pie de página 5">
            <a:extLst>
              <a:ext uri="{FF2B5EF4-FFF2-40B4-BE49-F238E27FC236}">
                <a16:creationId xmlns:a16="http://schemas.microsoft.com/office/drawing/2014/main" id="{717E4288-B107-44F7-AC5E-7627ACEA10C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2A2353B-17A2-4647-A360-9F3269AEA7C8}"/>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2702987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AA7FE-8C0B-4AFD-BB11-1DF5AE05F4D1}"/>
              </a:ext>
            </a:extLst>
          </p:cNvPr>
          <p:cNvSpPr>
            <a:spLocks noGrp="1"/>
          </p:cNvSpPr>
          <p:nvPr>
            <p:ph type="title"/>
          </p:nvPr>
        </p:nvSpPr>
        <p:spPr>
          <a:xfrm>
            <a:off x="1679577" y="914400"/>
            <a:ext cx="7864474" cy="3200400"/>
          </a:xfrm>
        </p:spPr>
        <p:txBody>
          <a:bodyPr anchor="b"/>
          <a:lstStyle>
            <a:lvl1pPr>
              <a:defRPr sz="6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4B9A27A-6352-4670-8156-5FF12F1BFE45}"/>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s-MX"/>
          </a:p>
        </p:txBody>
      </p:sp>
      <p:sp>
        <p:nvSpPr>
          <p:cNvPr id="4" name="Marcador de texto 3">
            <a:extLst>
              <a:ext uri="{FF2B5EF4-FFF2-40B4-BE49-F238E27FC236}">
                <a16:creationId xmlns:a16="http://schemas.microsoft.com/office/drawing/2014/main" id="{FA480DA6-1AF0-471B-BE31-F9A106A819E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B41565-59D3-402A-A7CA-B89D88833F34}"/>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6" name="Marcador de pie de página 5">
            <a:extLst>
              <a:ext uri="{FF2B5EF4-FFF2-40B4-BE49-F238E27FC236}">
                <a16:creationId xmlns:a16="http://schemas.microsoft.com/office/drawing/2014/main" id="{9978452B-7153-4F0B-A0D7-44C4215FE97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9A0BD9-791B-4A1E-94F5-0C2A7B4F11A4}"/>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3482185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750FD-0350-4917-89C2-ACE71A9084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2AEA5AE-976B-4DB1-B7AC-3C8335670F3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C69E8EE-83FA-4073-8D07-3F6744B20EDF}"/>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5" name="Marcador de pie de página 4">
            <a:extLst>
              <a:ext uri="{FF2B5EF4-FFF2-40B4-BE49-F238E27FC236}">
                <a16:creationId xmlns:a16="http://schemas.microsoft.com/office/drawing/2014/main" id="{FF46E2B0-F94A-4E2A-ABC5-73E5A13F7F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46E5D1D-A57F-4CE3-AAFF-7D025E262FEA}"/>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337579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048000" y="2244726"/>
            <a:ext cx="18288000" cy="4775200"/>
          </a:xfrm>
        </p:spPr>
        <p:txBody>
          <a:bodyPr anchor="b"/>
          <a:lstStyle>
            <a:lvl1pPr algn="ctr">
              <a:defRPr sz="12000"/>
            </a:lvl1pPr>
          </a:lstStyle>
          <a:p>
            <a:r>
              <a:rPr lang="es-ES"/>
              <a:t>Haga clic para modificar el estilo de título del patrón</a:t>
            </a:r>
            <a:endParaRPr lang="es-MX"/>
          </a:p>
        </p:txBody>
      </p:sp>
      <p:sp>
        <p:nvSpPr>
          <p:cNvPr id="3" name="Subtítulo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5237496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F12A78-9E7F-43B0-8782-1F969D6E09B9}"/>
              </a:ext>
            </a:extLst>
          </p:cNvPr>
          <p:cNvSpPr>
            <a:spLocks noGrp="1"/>
          </p:cNvSpPr>
          <p:nvPr>
            <p:ph type="title" orient="vert"/>
          </p:nvPr>
        </p:nvSpPr>
        <p:spPr>
          <a:xfrm>
            <a:off x="17449800" y="730250"/>
            <a:ext cx="5257800" cy="11623676"/>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DFBDDA9-038C-450F-BC25-4418492655D9}"/>
              </a:ext>
            </a:extLst>
          </p:cNvPr>
          <p:cNvSpPr>
            <a:spLocks noGrp="1"/>
          </p:cNvSpPr>
          <p:nvPr>
            <p:ph type="body" orient="vert" idx="1"/>
          </p:nvPr>
        </p:nvSpPr>
        <p:spPr>
          <a:xfrm>
            <a:off x="1676400" y="730250"/>
            <a:ext cx="15468600" cy="1162367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332266D-C951-4CCA-9002-A2860E29BCDA}"/>
              </a:ext>
            </a:extLst>
          </p:cNvPr>
          <p:cNvSpPr>
            <a:spLocks noGrp="1"/>
          </p:cNvSpPr>
          <p:nvPr>
            <p:ph type="dt" sz="half" idx="10"/>
          </p:nvPr>
        </p:nvSpPr>
        <p:spPr/>
        <p:txBody>
          <a:bodyPr/>
          <a:lstStyle/>
          <a:p>
            <a:fld id="{73246E01-690D-4ECF-A85E-AFC2313C5357}" type="datetimeFigureOut">
              <a:rPr lang="es-MX" smtClean="0"/>
              <a:t>13/03/2020</a:t>
            </a:fld>
            <a:endParaRPr lang="es-MX"/>
          </a:p>
        </p:txBody>
      </p:sp>
      <p:sp>
        <p:nvSpPr>
          <p:cNvPr id="5" name="Marcador de pie de página 4">
            <a:extLst>
              <a:ext uri="{FF2B5EF4-FFF2-40B4-BE49-F238E27FC236}">
                <a16:creationId xmlns:a16="http://schemas.microsoft.com/office/drawing/2014/main" id="{79CB1B70-E1EE-4CCC-881E-19DAA6BA9C9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A9481BB-8EAF-4701-B7E5-6D7A05A0CC8D}"/>
              </a:ext>
            </a:extLst>
          </p:cNvPr>
          <p:cNvSpPr>
            <a:spLocks noGrp="1"/>
          </p:cNvSpPr>
          <p:nvPr>
            <p:ph type="sldNum" sz="quarter" idx="12"/>
          </p:nvPr>
        </p:nvSpPr>
        <p:spPr/>
        <p:txBody>
          <a:bodyPr/>
          <a:lstStyle/>
          <a:p>
            <a:fld id="{4B45AF1E-A5DE-4607-95A9-1066972C3C66}" type="slidenum">
              <a:rPr lang="es-MX" smtClean="0"/>
              <a:t>‹Nº›</a:t>
            </a:fld>
            <a:endParaRPr lang="es-MX"/>
          </a:p>
        </p:txBody>
      </p:sp>
    </p:spTree>
    <p:extLst>
      <p:ext uri="{BB962C8B-B14F-4D97-AF65-F5344CB8AC3E}">
        <p14:creationId xmlns:p14="http://schemas.microsoft.com/office/powerpoint/2010/main" val="1393229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1689100" y="355600"/>
            <a:ext cx="21005800" cy="2286000"/>
          </a:xfrm>
          <a:prstGeom prst="rect">
            <a:avLst/>
          </a:prstGeom>
        </p:spPr>
        <p:txBody>
          <a:bodyPr/>
          <a:lstStyle>
            <a:lvl1pPr>
              <a:defRPr>
                <a:solidFill>
                  <a:srgbClr val="002F58"/>
                </a:solidFill>
              </a:defRPr>
            </a:lvl1pPr>
          </a:lstStyle>
          <a:p>
            <a:r>
              <a:rPr lang="es-ES_tradnl"/>
              <a:t>Clic para editar título</a:t>
            </a:r>
            <a:endParaRPr/>
          </a:p>
        </p:txBody>
      </p:sp>
      <p:sp>
        <p:nvSpPr>
          <p:cNvPr id="107" name="Body Level One…"/>
          <p:cNvSpPr txBox="1">
            <a:spLocks noGrp="1"/>
          </p:cNvSpPr>
          <p:nvPr>
            <p:ph type="body" idx="1"/>
          </p:nvPr>
        </p:nvSpPr>
        <p:spPr>
          <a:xfrm>
            <a:off x="1689100" y="3149600"/>
            <a:ext cx="21005800" cy="9296400"/>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pic>
        <p:nvPicPr>
          <p:cNvPr id="108" name="INEGI2018-Plantilla_Pleca Logo.png" descr="INEGI2018-Plantilla_Pleca Logo.png"/>
          <p:cNvPicPr>
            <a:picLocks noChangeAspect="1"/>
          </p:cNvPicPr>
          <p:nvPr/>
        </p:nvPicPr>
        <p:blipFill>
          <a:blip r:embed="rId2" cstate="print"/>
          <a:stretch>
            <a:fillRect/>
          </a:stretch>
        </p:blipFill>
        <p:spPr>
          <a:xfrm>
            <a:off x="-12699" y="11669982"/>
            <a:ext cx="24409402" cy="2074800"/>
          </a:xfrm>
          <a:prstGeom prst="rect">
            <a:avLst/>
          </a:prstGeom>
          <a:ln w="12700">
            <a:miter lim="400000"/>
          </a:ln>
        </p:spPr>
      </p:pic>
      <p:sp>
        <p:nvSpPr>
          <p:cNvPr id="109" name="Slide Number"/>
          <p:cNvSpPr txBox="1">
            <a:spLocks noGrp="1"/>
          </p:cNvSpPr>
          <p:nvPr>
            <p:ph type="sldNum" sz="quarter" idx="2"/>
          </p:nvPr>
        </p:nvSpPr>
        <p:spPr>
          <a:xfrm>
            <a:off x="11959033" y="13081000"/>
            <a:ext cx="453238" cy="461060"/>
          </a:xfrm>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38549828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Portada">
    <p:bg>
      <p:bgPr>
        <a:solidFill>
          <a:srgbClr val="083254"/>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6" name="Title Text"/>
          <p:cNvSpPr txBox="1">
            <a:spLocks noGrp="1"/>
          </p:cNvSpPr>
          <p:nvPr>
            <p:ph type="title" hasCustomPrompt="1"/>
          </p:nvPr>
        </p:nvSpPr>
        <p:spPr>
          <a:xfrm>
            <a:off x="12860636" y="5414985"/>
            <a:ext cx="9842378" cy="2286001"/>
          </a:xfrm>
          <a:prstGeom prst="rect">
            <a:avLst/>
          </a:prstGeom>
        </p:spPr>
        <p:txBody>
          <a:bodyPr>
            <a:noAutofit/>
          </a:bodyPr>
          <a:lstStyle>
            <a:lvl1pPr algn="l">
              <a:defRPr sz="17700" b="1" i="0">
                <a:solidFill>
                  <a:srgbClr val="FFFFFF"/>
                </a:solidFill>
                <a:latin typeface="Arial" charset="0"/>
                <a:ea typeface="Arial" charset="0"/>
                <a:cs typeface="Arial" charset="0"/>
              </a:defRPr>
            </a:lvl1pPr>
          </a:lstStyle>
          <a:p>
            <a:r>
              <a:rPr lang="es-ES" dirty="0"/>
              <a:t>Título</a:t>
            </a:r>
            <a:endParaRPr dirty="0"/>
          </a:p>
        </p:txBody>
      </p:sp>
      <p:sp>
        <p:nvSpPr>
          <p:cNvPr id="8" name="Rectangle"/>
          <p:cNvSpPr/>
          <p:nvPr userDrawn="1"/>
        </p:nvSpPr>
        <p:spPr>
          <a:xfrm>
            <a:off x="12185650" y="6023140"/>
            <a:ext cx="74878" cy="1669720"/>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14014618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FIN">
    <p:bg>
      <p:bgPr>
        <a:solidFill>
          <a:srgbClr val="083254"/>
        </a:solidFill>
        <a:effectLst/>
      </p:bgPr>
    </p:bg>
    <p:spTree>
      <p:nvGrpSpPr>
        <p:cNvPr id="1" name=""/>
        <p:cNvGrpSpPr/>
        <p:nvPr/>
      </p:nvGrpSpPr>
      <p:grpSpPr>
        <a:xfrm>
          <a:off x="0" y="0"/>
          <a:ext cx="0" cy="0"/>
          <a:chOff x="0" y="0"/>
          <a:chExt cx="0" cy="0"/>
        </a:xfrm>
      </p:grpSpPr>
      <p:pic>
        <p:nvPicPr>
          <p:cNvPr id="52" name="INEGI2018-Plantilla_Conociendo-Mexico.png" descr="INEGI2018-Plantilla_Conociendo-Mexico.png"/>
          <p:cNvPicPr>
            <a:picLocks noChangeAspect="1"/>
          </p:cNvPicPr>
          <p:nvPr/>
        </p:nvPicPr>
        <p:blipFill>
          <a:blip r:embed="rId2" cstate="print"/>
          <a:stretch>
            <a:fillRect/>
          </a:stretch>
        </p:blipFill>
        <p:spPr>
          <a:xfrm>
            <a:off x="7589070" y="3459401"/>
            <a:ext cx="9594570" cy="5583664"/>
          </a:xfrm>
          <a:prstGeom prst="rect">
            <a:avLst/>
          </a:prstGeom>
          <a:ln w="12700">
            <a:miter lim="400000"/>
          </a:ln>
        </p:spPr>
      </p:pic>
      <p:pic>
        <p:nvPicPr>
          <p:cNvPr id="53" name="Pleca.png" descr="Pleca.png"/>
          <p:cNvPicPr>
            <a:picLocks noChangeAspect="1"/>
          </p:cNvPicPr>
          <p:nvPr/>
        </p:nvPicPr>
        <p:blipFill>
          <a:blip r:embed="rId3" cstate="print"/>
          <a:stretch>
            <a:fillRect/>
          </a:stretch>
        </p:blipFill>
        <p:spPr>
          <a:xfrm>
            <a:off x="0" y="12598417"/>
            <a:ext cx="24384001" cy="1109473"/>
          </a:xfrm>
          <a:prstGeom prst="rect">
            <a:avLst/>
          </a:prstGeom>
          <a:ln w="12700">
            <a:miter lim="400000"/>
          </a:ln>
        </p:spPr>
      </p:pic>
    </p:spTree>
    <p:extLst>
      <p:ext uri="{BB962C8B-B14F-4D97-AF65-F5344CB8AC3E}">
        <p14:creationId xmlns:p14="http://schemas.microsoft.com/office/powerpoint/2010/main" val="25529229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1689100" y="355600"/>
            <a:ext cx="21005800" cy="2286000"/>
          </a:xfrm>
          <a:prstGeom prst="rect">
            <a:avLst/>
          </a:prstGeom>
        </p:spPr>
        <p:txBody>
          <a:bodyPr/>
          <a:lstStyle>
            <a:lvl1pPr>
              <a:defRPr>
                <a:solidFill>
                  <a:srgbClr val="002F58"/>
                </a:solidFill>
              </a:defRPr>
            </a:lvl1pPr>
          </a:lstStyle>
          <a:p>
            <a:r>
              <a:rPr lang="es-ES_tradnl"/>
              <a:t>Clic para editar título</a:t>
            </a:r>
            <a:endParaRPr/>
          </a:p>
        </p:txBody>
      </p:sp>
      <p:sp>
        <p:nvSpPr>
          <p:cNvPr id="107" name="Body Level One…"/>
          <p:cNvSpPr txBox="1">
            <a:spLocks noGrp="1"/>
          </p:cNvSpPr>
          <p:nvPr>
            <p:ph type="body" idx="1"/>
          </p:nvPr>
        </p:nvSpPr>
        <p:spPr>
          <a:xfrm>
            <a:off x="1689100" y="3149600"/>
            <a:ext cx="21005800" cy="9296400"/>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pic>
        <p:nvPicPr>
          <p:cNvPr id="108" name="INEGI2018-Plantilla_Pleca Logo.png" descr="INEGI2018-Plantilla_Pleca Logo.png"/>
          <p:cNvPicPr>
            <a:picLocks noChangeAspect="1"/>
          </p:cNvPicPr>
          <p:nvPr/>
        </p:nvPicPr>
        <p:blipFill>
          <a:blip r:embed="rId2" cstate="print"/>
          <a:stretch>
            <a:fillRect/>
          </a:stretch>
        </p:blipFill>
        <p:spPr>
          <a:xfrm>
            <a:off x="-12700" y="11669981"/>
            <a:ext cx="24409401" cy="2074800"/>
          </a:xfrm>
          <a:prstGeom prst="rect">
            <a:avLst/>
          </a:prstGeom>
          <a:ln w="12700">
            <a:miter lim="400000"/>
          </a:ln>
        </p:spPr>
      </p:pic>
      <p:sp>
        <p:nvSpPr>
          <p:cNvPr id="109" name="Slide Number"/>
          <p:cNvSpPr txBox="1">
            <a:spLocks noGrp="1"/>
          </p:cNvSpPr>
          <p:nvPr>
            <p:ph type="sldNum" sz="quarter" idx="2"/>
          </p:nvPr>
        </p:nvSpPr>
        <p:spPr>
          <a:xfrm>
            <a:off x="11959031" y="13081000"/>
            <a:ext cx="453238" cy="461059"/>
          </a:xfrm>
          <a:prstGeom prst="rect">
            <a:avLst/>
          </a:prstGeom>
        </p:spPr>
        <p:txBody>
          <a:bodyPr/>
          <a:lstStyle/>
          <a:p>
            <a:fld id="{86CB4B4D-7CA3-9044-876B-883B54F8677D}" type="slidenum">
              <a:rPr/>
              <a:pPr/>
              <a:t>‹Nº›</a:t>
            </a:fld>
            <a:endParaRPr/>
          </a:p>
        </p:txBody>
      </p:sp>
    </p:spTree>
    <p:extLst>
      <p:ext uri="{BB962C8B-B14F-4D97-AF65-F5344CB8AC3E}">
        <p14:creationId xmlns:p14="http://schemas.microsoft.com/office/powerpoint/2010/main" val="24966598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8430884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663700" y="3419477"/>
            <a:ext cx="21031200" cy="5705474"/>
          </a:xfrm>
        </p:spPr>
        <p:txBody>
          <a:bodyPr anchor="b"/>
          <a:lstStyle>
            <a:lvl1pPr>
              <a:defRPr sz="12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52050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1676400" y="3651250"/>
            <a:ext cx="10363200" cy="87026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12344400" y="3651250"/>
            <a:ext cx="10363200" cy="87026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2367245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679576" y="730251"/>
            <a:ext cx="21031200" cy="2651126"/>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el estilo de texto del patrón</a:t>
            </a:r>
          </a:p>
        </p:txBody>
      </p:sp>
      <p:sp>
        <p:nvSpPr>
          <p:cNvPr id="4" name="Marcador de contenido 3"/>
          <p:cNvSpPr>
            <a:spLocks noGrp="1"/>
          </p:cNvSpPr>
          <p:nvPr>
            <p:ph sz="half" idx="2"/>
          </p:nvPr>
        </p:nvSpPr>
        <p:spPr>
          <a:xfrm>
            <a:off x="1679577" y="5010150"/>
            <a:ext cx="10315574" cy="73691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s-ES"/>
              <a:t>Haga clic para modificar el estilo de texto del patrón</a:t>
            </a:r>
          </a:p>
        </p:txBody>
      </p:sp>
      <p:sp>
        <p:nvSpPr>
          <p:cNvPr id="6" name="Marcador de contenido 5"/>
          <p:cNvSpPr>
            <a:spLocks noGrp="1"/>
          </p:cNvSpPr>
          <p:nvPr>
            <p:ph sz="quarter" idx="4"/>
          </p:nvPr>
        </p:nvSpPr>
        <p:spPr>
          <a:xfrm>
            <a:off x="12344400" y="5010150"/>
            <a:ext cx="10366376" cy="736917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2761337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FD6AEE35-0102-43D7-90E4-BF900BD90586}" type="datetimeFigureOut">
              <a:rPr lang="es-MX" smtClean="0"/>
              <a:pPr/>
              <a:t>13/03/2020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7524121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ody Level One…"/>
          <p:cNvSpPr txBox="1">
            <a:spLocks/>
          </p:cNvSpPr>
          <p:nvPr userDrawn="1"/>
        </p:nvSpPr>
        <p:spPr>
          <a:xfrm>
            <a:off x="598702" y="2445488"/>
            <a:ext cx="23186595" cy="9479308"/>
          </a:xfrm>
          <a:prstGeom prst="rect">
            <a:avLst/>
          </a:prstGeom>
        </p:spPr>
        <p:txBody>
          <a:bodyPr anchor="t">
            <a:noAutofit/>
          </a:bodyPr>
          <a:lstStyle>
            <a:lvl1pPr marL="63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s-ES_tradnl" dirty="0" err="1"/>
              <a:t>Body</a:t>
            </a:r>
            <a:r>
              <a:rPr lang="es-ES_tradnl" dirty="0"/>
              <a:t> </a:t>
            </a:r>
            <a:r>
              <a:rPr lang="es-ES_tradnl" dirty="0" err="1"/>
              <a:t>Level</a:t>
            </a:r>
            <a:r>
              <a:rPr lang="es-ES_tradnl" dirty="0"/>
              <a:t> </a:t>
            </a:r>
            <a:r>
              <a:rPr lang="es-ES_tradnl" dirty="0" err="1"/>
              <a:t>One</a:t>
            </a:r>
            <a:endParaRPr lang="es-ES_tradnl" dirty="0"/>
          </a:p>
          <a:p>
            <a:pPr lvl="1" hangingPunct="1"/>
            <a:r>
              <a:rPr lang="es-ES_tradnl" dirty="0" err="1"/>
              <a:t>Body</a:t>
            </a:r>
            <a:r>
              <a:rPr lang="es-ES_tradnl" dirty="0"/>
              <a:t> </a:t>
            </a:r>
            <a:r>
              <a:rPr lang="es-ES_tradnl" dirty="0" err="1"/>
              <a:t>Level</a:t>
            </a:r>
            <a:r>
              <a:rPr lang="es-ES_tradnl" dirty="0"/>
              <a:t> </a:t>
            </a:r>
            <a:r>
              <a:rPr lang="es-ES_tradnl" dirty="0" err="1"/>
              <a:t>Two</a:t>
            </a:r>
            <a:endParaRPr lang="es-ES_tradnl" dirty="0"/>
          </a:p>
          <a:p>
            <a:pPr lvl="2" hangingPunct="1"/>
            <a:r>
              <a:rPr lang="es-ES_tradnl" dirty="0" err="1"/>
              <a:t>Body</a:t>
            </a:r>
            <a:r>
              <a:rPr lang="es-ES_tradnl" dirty="0"/>
              <a:t> </a:t>
            </a:r>
            <a:r>
              <a:rPr lang="es-ES_tradnl" dirty="0" err="1"/>
              <a:t>Level</a:t>
            </a:r>
            <a:r>
              <a:rPr lang="es-ES_tradnl" dirty="0"/>
              <a:t> </a:t>
            </a:r>
            <a:r>
              <a:rPr lang="es-ES_tradnl" dirty="0" err="1"/>
              <a:t>Three</a:t>
            </a:r>
            <a:endParaRPr lang="es-ES_tradnl" dirty="0"/>
          </a:p>
          <a:p>
            <a:pPr lvl="3" hangingPunct="1"/>
            <a:r>
              <a:rPr lang="es-ES_tradnl" dirty="0" err="1"/>
              <a:t>Body</a:t>
            </a:r>
            <a:r>
              <a:rPr lang="es-ES_tradnl" dirty="0"/>
              <a:t> </a:t>
            </a:r>
            <a:r>
              <a:rPr lang="es-ES_tradnl" dirty="0" err="1"/>
              <a:t>Level</a:t>
            </a:r>
            <a:r>
              <a:rPr lang="es-ES_tradnl" dirty="0"/>
              <a:t> </a:t>
            </a:r>
            <a:r>
              <a:rPr lang="es-ES_tradnl" dirty="0" err="1"/>
              <a:t>Four</a:t>
            </a:r>
            <a:endParaRPr lang="es-ES_tradnl" dirty="0"/>
          </a:p>
          <a:p>
            <a:pPr lvl="4" hangingPunct="1"/>
            <a:r>
              <a:rPr lang="es-ES_tradnl" dirty="0" err="1"/>
              <a:t>Body</a:t>
            </a:r>
            <a:r>
              <a:rPr lang="es-ES_tradnl" dirty="0"/>
              <a:t> </a:t>
            </a:r>
            <a:r>
              <a:rPr lang="es-ES_tradnl" dirty="0" err="1"/>
              <a:t>Level</a:t>
            </a:r>
            <a:r>
              <a:rPr lang="es-ES_tradnl" dirty="0"/>
              <a:t> </a:t>
            </a:r>
            <a:r>
              <a:rPr lang="es-ES_tradnl" dirty="0" err="1"/>
              <a:t>Five</a:t>
            </a:r>
            <a:endParaRPr lang="es-ES_tradnl" dirty="0"/>
          </a:p>
        </p:txBody>
      </p:sp>
      <p:grpSp>
        <p:nvGrpSpPr>
          <p:cNvPr id="4" name="Group"/>
          <p:cNvGrpSpPr/>
          <p:nvPr userDrawn="1"/>
        </p:nvGrpSpPr>
        <p:grpSpPr>
          <a:xfrm>
            <a:off x="0" y="12199954"/>
            <a:ext cx="24384000" cy="1524513"/>
            <a:chOff x="0" y="0"/>
            <a:chExt cx="24384000" cy="1524512"/>
          </a:xfrm>
        </p:grpSpPr>
        <p:sp>
          <p:nvSpPr>
            <p:cNvPr id="5" name="Rectangle"/>
            <p:cNvSpPr/>
            <p:nvPr/>
          </p:nvSpPr>
          <p:spPr>
            <a:xfrm>
              <a:off x="0" y="87840"/>
              <a:ext cx="24384000" cy="1436673"/>
            </a:xfrm>
            <a:prstGeom prst="rect">
              <a:avLst/>
            </a:prstGeom>
            <a:solidFill>
              <a:srgbClr val="0174C8"/>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6" name="Rectangle"/>
            <p:cNvSpPr/>
            <p:nvPr/>
          </p:nvSpPr>
          <p:spPr>
            <a:xfrm>
              <a:off x="0" y="0"/>
              <a:ext cx="24384000" cy="107033"/>
            </a:xfrm>
            <a:prstGeom prst="rect">
              <a:avLst/>
            </a:prstGeom>
            <a:solidFill>
              <a:srgbClr val="B9BBBB"/>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7" name="INEGI2018-Plantilla_Logo_INEGI.png" descr="INEGI2018-Plantilla_Logo_INEGI.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479900" y="12543495"/>
            <a:ext cx="4329262" cy="925028"/>
          </a:xfrm>
          <a:prstGeom prst="rect">
            <a:avLst/>
          </a:prstGeom>
          <a:ln w="12700">
            <a:miter lim="400000"/>
          </a:ln>
        </p:spPr>
      </p:pic>
      <p:sp>
        <p:nvSpPr>
          <p:cNvPr id="8" name="Rectangle"/>
          <p:cNvSpPr/>
          <p:nvPr userDrawn="1"/>
        </p:nvSpPr>
        <p:spPr>
          <a:xfrm>
            <a:off x="5050762" y="12432266"/>
            <a:ext cx="38647" cy="1147573"/>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itle Text"/>
          <p:cNvSpPr txBox="1">
            <a:spLocks/>
          </p:cNvSpPr>
          <p:nvPr userDrawn="1"/>
        </p:nvSpPr>
        <p:spPr>
          <a:xfrm>
            <a:off x="5331157" y="12426524"/>
            <a:ext cx="18631154" cy="1147573"/>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Helvetica Neue Light"/>
                <a:ea typeface="Helvetica Neue Light"/>
                <a:cs typeface="Helvetica Neue Light"/>
                <a:sym typeface="Helvetica Neue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a:t>Title Text</a:t>
            </a:r>
          </a:p>
        </p:txBody>
      </p:sp>
      <p:sp>
        <p:nvSpPr>
          <p:cNvPr id="11" name="Title Text"/>
          <p:cNvSpPr txBox="1">
            <a:spLocks/>
          </p:cNvSpPr>
          <p:nvPr userDrawn="1"/>
        </p:nvSpPr>
        <p:spPr>
          <a:xfrm>
            <a:off x="552893" y="170121"/>
            <a:ext cx="23412893" cy="1828800"/>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2F58"/>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a:t>Title</a:t>
            </a:r>
            <a:r>
              <a:rPr lang="es-ES_tradnl" dirty="0"/>
              <a:t> Text</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D6AEE35-0102-43D7-90E4-BF900BD90586}" type="datetimeFigureOut">
              <a:rPr lang="es-MX" smtClean="0"/>
              <a:pPr/>
              <a:t>13/03/2020</a:t>
            </a:fld>
            <a:endParaRPr lang="es-MX"/>
          </a:p>
        </p:txBody>
      </p:sp>
      <p:sp>
        <p:nvSpPr>
          <p:cNvPr id="5" name="Marcador de pie de página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EEC74A0-3941-4CF3-BA05-04FF141DF987}" type="slidenum">
              <a:rPr lang="es-MX" smtClean="0"/>
              <a:pPr/>
              <a:t>‹Nº›</a:t>
            </a:fld>
            <a:endParaRPr lang="es-MX"/>
          </a:p>
        </p:txBody>
      </p:sp>
    </p:spTree>
    <p:extLst>
      <p:ext uri="{BB962C8B-B14F-4D97-AF65-F5344CB8AC3E}">
        <p14:creationId xmlns:p14="http://schemas.microsoft.com/office/powerpoint/2010/main" val="35776438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s-MX"/>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490D5B-7E72-40A4-9E07-E99C373A5CA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9987E1D-9D90-48AF-AB11-BECFCCF7E491}"/>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A1D182D-E63B-4DFF-A965-677FD8CA68E0}"/>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6189C5BC-DA15-4DAE-AD8B-AC420DC9B939}" type="datetimeFigureOut">
              <a:rPr lang="es-MX" smtClean="0"/>
              <a:t>13/03/2020</a:t>
            </a:fld>
            <a:endParaRPr lang="es-MX"/>
          </a:p>
        </p:txBody>
      </p:sp>
      <p:sp>
        <p:nvSpPr>
          <p:cNvPr id="5" name="Marcador de pie de página 4">
            <a:extLst>
              <a:ext uri="{FF2B5EF4-FFF2-40B4-BE49-F238E27FC236}">
                <a16:creationId xmlns:a16="http://schemas.microsoft.com/office/drawing/2014/main" id="{9E3708A5-A833-4F2F-8B3E-505638637FC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9FB9BBE-6C9A-41BA-A44C-343B3FE75753}"/>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59BF850-DB43-46A2-BC72-87E7B948AE39}" type="slidenum">
              <a:rPr lang="es-MX" smtClean="0"/>
              <a:t>‹Nº›</a:t>
            </a:fld>
            <a:endParaRPr lang="es-MX"/>
          </a:p>
        </p:txBody>
      </p:sp>
    </p:spTree>
    <p:extLst>
      <p:ext uri="{BB962C8B-B14F-4D97-AF65-F5344CB8AC3E}">
        <p14:creationId xmlns:p14="http://schemas.microsoft.com/office/powerpoint/2010/main" val="7962709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88"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s-MX"/>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ody Level One…"/>
          <p:cNvSpPr txBox="1">
            <a:spLocks/>
          </p:cNvSpPr>
          <p:nvPr userDrawn="1"/>
        </p:nvSpPr>
        <p:spPr>
          <a:xfrm>
            <a:off x="598702" y="2445488"/>
            <a:ext cx="23186595" cy="9479308"/>
          </a:xfrm>
          <a:prstGeom prst="rect">
            <a:avLst/>
          </a:prstGeom>
        </p:spPr>
        <p:txBody>
          <a:bodyPr anchor="t">
            <a:noAutofit/>
          </a:bodyPr>
          <a:lstStyle>
            <a:lvl1pPr marL="63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s-ES_tradnl" dirty="0" err="1"/>
              <a:t>Body</a:t>
            </a:r>
            <a:r>
              <a:rPr lang="es-ES_tradnl" dirty="0"/>
              <a:t> </a:t>
            </a:r>
            <a:r>
              <a:rPr lang="es-ES_tradnl" dirty="0" err="1"/>
              <a:t>Level</a:t>
            </a:r>
            <a:r>
              <a:rPr lang="es-ES_tradnl" dirty="0"/>
              <a:t> </a:t>
            </a:r>
            <a:r>
              <a:rPr lang="es-ES_tradnl" dirty="0" err="1"/>
              <a:t>One</a:t>
            </a:r>
            <a:endParaRPr lang="es-ES_tradnl" dirty="0"/>
          </a:p>
          <a:p>
            <a:pPr lvl="1" hangingPunct="1"/>
            <a:r>
              <a:rPr lang="es-ES_tradnl" dirty="0" err="1"/>
              <a:t>Body</a:t>
            </a:r>
            <a:r>
              <a:rPr lang="es-ES_tradnl" dirty="0"/>
              <a:t> </a:t>
            </a:r>
            <a:r>
              <a:rPr lang="es-ES_tradnl" dirty="0" err="1"/>
              <a:t>Level</a:t>
            </a:r>
            <a:r>
              <a:rPr lang="es-ES_tradnl" dirty="0"/>
              <a:t> </a:t>
            </a:r>
            <a:r>
              <a:rPr lang="es-ES_tradnl" dirty="0" err="1"/>
              <a:t>Two</a:t>
            </a:r>
            <a:endParaRPr lang="es-ES_tradnl" dirty="0"/>
          </a:p>
          <a:p>
            <a:pPr lvl="2" hangingPunct="1"/>
            <a:r>
              <a:rPr lang="es-ES_tradnl" dirty="0" err="1"/>
              <a:t>Body</a:t>
            </a:r>
            <a:r>
              <a:rPr lang="es-ES_tradnl" dirty="0"/>
              <a:t> </a:t>
            </a:r>
            <a:r>
              <a:rPr lang="es-ES_tradnl" dirty="0" err="1"/>
              <a:t>Level</a:t>
            </a:r>
            <a:r>
              <a:rPr lang="es-ES_tradnl" dirty="0"/>
              <a:t> </a:t>
            </a:r>
            <a:r>
              <a:rPr lang="es-ES_tradnl" dirty="0" err="1"/>
              <a:t>Three</a:t>
            </a:r>
            <a:endParaRPr lang="es-ES_tradnl" dirty="0"/>
          </a:p>
          <a:p>
            <a:pPr lvl="3" hangingPunct="1"/>
            <a:r>
              <a:rPr lang="es-ES_tradnl" dirty="0" err="1"/>
              <a:t>Body</a:t>
            </a:r>
            <a:r>
              <a:rPr lang="es-ES_tradnl" dirty="0"/>
              <a:t> </a:t>
            </a:r>
            <a:r>
              <a:rPr lang="es-ES_tradnl" dirty="0" err="1"/>
              <a:t>Level</a:t>
            </a:r>
            <a:r>
              <a:rPr lang="es-ES_tradnl" dirty="0"/>
              <a:t> </a:t>
            </a:r>
            <a:r>
              <a:rPr lang="es-ES_tradnl" dirty="0" err="1"/>
              <a:t>Four</a:t>
            </a:r>
            <a:endParaRPr lang="es-ES_tradnl" dirty="0"/>
          </a:p>
          <a:p>
            <a:pPr lvl="4" hangingPunct="1"/>
            <a:r>
              <a:rPr lang="es-ES_tradnl" dirty="0" err="1"/>
              <a:t>Body</a:t>
            </a:r>
            <a:r>
              <a:rPr lang="es-ES_tradnl" dirty="0"/>
              <a:t> </a:t>
            </a:r>
            <a:r>
              <a:rPr lang="es-ES_tradnl" dirty="0" err="1"/>
              <a:t>Level</a:t>
            </a:r>
            <a:r>
              <a:rPr lang="es-ES_tradnl" dirty="0"/>
              <a:t> </a:t>
            </a:r>
            <a:r>
              <a:rPr lang="es-ES_tradnl" dirty="0" err="1"/>
              <a:t>Five</a:t>
            </a:r>
            <a:endParaRPr lang="es-ES_tradnl" dirty="0"/>
          </a:p>
        </p:txBody>
      </p:sp>
      <p:grpSp>
        <p:nvGrpSpPr>
          <p:cNvPr id="4" name="Group"/>
          <p:cNvGrpSpPr/>
          <p:nvPr userDrawn="1"/>
        </p:nvGrpSpPr>
        <p:grpSpPr>
          <a:xfrm>
            <a:off x="0" y="12199954"/>
            <a:ext cx="24384000" cy="1524513"/>
            <a:chOff x="0" y="0"/>
            <a:chExt cx="24384000" cy="1524512"/>
          </a:xfrm>
        </p:grpSpPr>
        <p:sp>
          <p:nvSpPr>
            <p:cNvPr id="5" name="Rectangle"/>
            <p:cNvSpPr/>
            <p:nvPr/>
          </p:nvSpPr>
          <p:spPr>
            <a:xfrm>
              <a:off x="0" y="87840"/>
              <a:ext cx="24384000" cy="1436673"/>
            </a:xfrm>
            <a:prstGeom prst="rect">
              <a:avLst/>
            </a:prstGeom>
            <a:solidFill>
              <a:srgbClr val="0174C8"/>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6" name="Rectangle"/>
            <p:cNvSpPr/>
            <p:nvPr/>
          </p:nvSpPr>
          <p:spPr>
            <a:xfrm>
              <a:off x="0" y="0"/>
              <a:ext cx="24384000" cy="107033"/>
            </a:xfrm>
            <a:prstGeom prst="rect">
              <a:avLst/>
            </a:prstGeom>
            <a:solidFill>
              <a:srgbClr val="B9BBBB"/>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7" name="INEGI2018-Plantilla_Logo_INEGI.png" descr="INEGI2018-Plantilla_Logo_INEGI.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479900" y="12543495"/>
            <a:ext cx="4329262" cy="925028"/>
          </a:xfrm>
          <a:prstGeom prst="rect">
            <a:avLst/>
          </a:prstGeom>
          <a:ln w="12700">
            <a:miter lim="400000"/>
          </a:ln>
        </p:spPr>
      </p:pic>
      <p:sp>
        <p:nvSpPr>
          <p:cNvPr id="8" name="Rectangle"/>
          <p:cNvSpPr/>
          <p:nvPr userDrawn="1"/>
        </p:nvSpPr>
        <p:spPr>
          <a:xfrm>
            <a:off x="5050762" y="12432266"/>
            <a:ext cx="38647" cy="1147573"/>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itle Text"/>
          <p:cNvSpPr txBox="1">
            <a:spLocks/>
          </p:cNvSpPr>
          <p:nvPr userDrawn="1"/>
        </p:nvSpPr>
        <p:spPr>
          <a:xfrm>
            <a:off x="5331157" y="12426524"/>
            <a:ext cx="18631154" cy="1147573"/>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Helvetica Neue Light"/>
                <a:ea typeface="Helvetica Neue Light"/>
                <a:cs typeface="Helvetica Neue Light"/>
                <a:sym typeface="Helvetica Neue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a:t>Title Text</a:t>
            </a:r>
          </a:p>
        </p:txBody>
      </p:sp>
      <p:sp>
        <p:nvSpPr>
          <p:cNvPr id="11" name="Title Text"/>
          <p:cNvSpPr txBox="1">
            <a:spLocks/>
          </p:cNvSpPr>
          <p:nvPr userDrawn="1"/>
        </p:nvSpPr>
        <p:spPr>
          <a:xfrm>
            <a:off x="552893" y="170121"/>
            <a:ext cx="23412893" cy="1828800"/>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2F58"/>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a:t>Title</a:t>
            </a:r>
            <a:r>
              <a:rPr lang="es-ES_tradnl" dirty="0"/>
              <a:t> Text</a:t>
            </a:r>
          </a:p>
        </p:txBody>
      </p:sp>
    </p:spTree>
    <p:extLst>
      <p:ext uri="{BB962C8B-B14F-4D97-AF65-F5344CB8AC3E}">
        <p14:creationId xmlns:p14="http://schemas.microsoft.com/office/powerpoint/2010/main" val="1976510562"/>
      </p:ext>
    </p:extLst>
  </p:cSld>
  <p:clrMap bg1="lt1" tx1="dk1" bg2="lt2" tx2="dk2" accent1="accent1" accent2="accent2" accent3="accent3" accent4="accent4" accent5="accent5" accent6="accent6" hlink="hlink" folHlink="folHlink"/>
  <p:sldLayoutIdLst>
    <p:sldLayoutId id="2147483773" r:id="rId1"/>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C50F0B-9216-47DF-8A97-15B04D8496B6}"/>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2A4897F-6290-4EE8-A98C-8FC19B1F76A1}"/>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1DB523C-3C3D-41AC-8C23-39C44712C2CA}"/>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73246E01-690D-4ECF-A85E-AFC2313C5357}" type="datetimeFigureOut">
              <a:rPr lang="es-MX" smtClean="0"/>
              <a:t>13/03/2020</a:t>
            </a:fld>
            <a:endParaRPr lang="es-MX"/>
          </a:p>
        </p:txBody>
      </p:sp>
      <p:sp>
        <p:nvSpPr>
          <p:cNvPr id="5" name="Marcador de pie de página 4">
            <a:extLst>
              <a:ext uri="{FF2B5EF4-FFF2-40B4-BE49-F238E27FC236}">
                <a16:creationId xmlns:a16="http://schemas.microsoft.com/office/drawing/2014/main" id="{D9829DB2-1F82-4A2F-B768-8335517D5808}"/>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D2BCFEA-0430-43EA-86E3-F8030CAF305E}"/>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B45AF1E-A5DE-4607-95A9-1066972C3C66}" type="slidenum">
              <a:rPr lang="es-MX" smtClean="0"/>
              <a:t>‹Nº›</a:t>
            </a:fld>
            <a:endParaRPr lang="es-MX"/>
          </a:p>
        </p:txBody>
      </p:sp>
    </p:spTree>
    <p:extLst>
      <p:ext uri="{BB962C8B-B14F-4D97-AF65-F5344CB8AC3E}">
        <p14:creationId xmlns:p14="http://schemas.microsoft.com/office/powerpoint/2010/main" val="25969586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s-MX"/>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ody Level One…"/>
          <p:cNvSpPr txBox="1">
            <a:spLocks/>
          </p:cNvSpPr>
          <p:nvPr userDrawn="1"/>
        </p:nvSpPr>
        <p:spPr>
          <a:xfrm>
            <a:off x="598702" y="2445488"/>
            <a:ext cx="23186595" cy="9479308"/>
          </a:xfrm>
          <a:prstGeom prst="rect">
            <a:avLst/>
          </a:prstGeom>
        </p:spPr>
        <p:txBody>
          <a:bodyPr anchor="t">
            <a:noAutofit/>
          </a:bodyPr>
          <a:lstStyle>
            <a:lvl1pPr marL="63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
                <a:srgbClr val="0174C8"/>
              </a:buClr>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s-ES_tradnl" dirty="0" err="1"/>
              <a:t>Body</a:t>
            </a:r>
            <a:r>
              <a:rPr lang="es-ES_tradnl" dirty="0"/>
              <a:t> </a:t>
            </a:r>
            <a:r>
              <a:rPr lang="es-ES_tradnl" dirty="0" err="1"/>
              <a:t>Level</a:t>
            </a:r>
            <a:r>
              <a:rPr lang="es-ES_tradnl" dirty="0"/>
              <a:t> </a:t>
            </a:r>
            <a:r>
              <a:rPr lang="es-ES_tradnl" dirty="0" err="1"/>
              <a:t>One</a:t>
            </a:r>
            <a:endParaRPr lang="es-ES_tradnl" dirty="0"/>
          </a:p>
          <a:p>
            <a:pPr lvl="1" hangingPunct="1"/>
            <a:r>
              <a:rPr lang="es-ES_tradnl" dirty="0" err="1"/>
              <a:t>Body</a:t>
            </a:r>
            <a:r>
              <a:rPr lang="es-ES_tradnl" dirty="0"/>
              <a:t> </a:t>
            </a:r>
            <a:r>
              <a:rPr lang="es-ES_tradnl" dirty="0" err="1"/>
              <a:t>Level</a:t>
            </a:r>
            <a:r>
              <a:rPr lang="es-ES_tradnl" dirty="0"/>
              <a:t> </a:t>
            </a:r>
            <a:r>
              <a:rPr lang="es-ES_tradnl" dirty="0" err="1"/>
              <a:t>Two</a:t>
            </a:r>
            <a:endParaRPr lang="es-ES_tradnl" dirty="0"/>
          </a:p>
          <a:p>
            <a:pPr lvl="2" hangingPunct="1"/>
            <a:r>
              <a:rPr lang="es-ES_tradnl" dirty="0" err="1"/>
              <a:t>Body</a:t>
            </a:r>
            <a:r>
              <a:rPr lang="es-ES_tradnl" dirty="0"/>
              <a:t> </a:t>
            </a:r>
            <a:r>
              <a:rPr lang="es-ES_tradnl" dirty="0" err="1"/>
              <a:t>Level</a:t>
            </a:r>
            <a:r>
              <a:rPr lang="es-ES_tradnl" dirty="0"/>
              <a:t> </a:t>
            </a:r>
            <a:r>
              <a:rPr lang="es-ES_tradnl" dirty="0" err="1"/>
              <a:t>Three</a:t>
            </a:r>
            <a:endParaRPr lang="es-ES_tradnl" dirty="0"/>
          </a:p>
          <a:p>
            <a:pPr lvl="3" hangingPunct="1"/>
            <a:r>
              <a:rPr lang="es-ES_tradnl" dirty="0" err="1"/>
              <a:t>Body</a:t>
            </a:r>
            <a:r>
              <a:rPr lang="es-ES_tradnl" dirty="0"/>
              <a:t> </a:t>
            </a:r>
            <a:r>
              <a:rPr lang="es-ES_tradnl" dirty="0" err="1"/>
              <a:t>Level</a:t>
            </a:r>
            <a:r>
              <a:rPr lang="es-ES_tradnl" dirty="0"/>
              <a:t> </a:t>
            </a:r>
            <a:r>
              <a:rPr lang="es-ES_tradnl" dirty="0" err="1"/>
              <a:t>Four</a:t>
            </a:r>
            <a:endParaRPr lang="es-ES_tradnl" dirty="0"/>
          </a:p>
          <a:p>
            <a:pPr lvl="4" hangingPunct="1"/>
            <a:r>
              <a:rPr lang="es-ES_tradnl" dirty="0" err="1"/>
              <a:t>Body</a:t>
            </a:r>
            <a:r>
              <a:rPr lang="es-ES_tradnl" dirty="0"/>
              <a:t> </a:t>
            </a:r>
            <a:r>
              <a:rPr lang="es-ES_tradnl" dirty="0" err="1"/>
              <a:t>Level</a:t>
            </a:r>
            <a:r>
              <a:rPr lang="es-ES_tradnl" dirty="0"/>
              <a:t> </a:t>
            </a:r>
            <a:r>
              <a:rPr lang="es-ES_tradnl" dirty="0" err="1"/>
              <a:t>Five</a:t>
            </a:r>
            <a:endParaRPr lang="es-ES_tradnl" dirty="0"/>
          </a:p>
        </p:txBody>
      </p:sp>
      <p:grpSp>
        <p:nvGrpSpPr>
          <p:cNvPr id="4" name="Group"/>
          <p:cNvGrpSpPr/>
          <p:nvPr userDrawn="1"/>
        </p:nvGrpSpPr>
        <p:grpSpPr>
          <a:xfrm>
            <a:off x="0" y="12199954"/>
            <a:ext cx="24384000" cy="1524513"/>
            <a:chOff x="0" y="0"/>
            <a:chExt cx="24384000" cy="1524512"/>
          </a:xfrm>
        </p:grpSpPr>
        <p:sp>
          <p:nvSpPr>
            <p:cNvPr id="5" name="Rectangle"/>
            <p:cNvSpPr/>
            <p:nvPr/>
          </p:nvSpPr>
          <p:spPr>
            <a:xfrm>
              <a:off x="0" y="87840"/>
              <a:ext cx="24384000" cy="1436673"/>
            </a:xfrm>
            <a:prstGeom prst="rect">
              <a:avLst/>
            </a:prstGeom>
            <a:solidFill>
              <a:srgbClr val="0174C8"/>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6" name="Rectangle"/>
            <p:cNvSpPr/>
            <p:nvPr/>
          </p:nvSpPr>
          <p:spPr>
            <a:xfrm>
              <a:off x="0" y="0"/>
              <a:ext cx="24384000" cy="107033"/>
            </a:xfrm>
            <a:prstGeom prst="rect">
              <a:avLst/>
            </a:prstGeom>
            <a:solidFill>
              <a:srgbClr val="B9BBBB"/>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pic>
        <p:nvPicPr>
          <p:cNvPr id="7" name="INEGI2018-Plantilla_Logo_INEGI.png" descr="INEGI2018-Plantilla_Logo_INEGI.png"/>
          <p:cNvPicPr>
            <a:picLocks noChangeAspect="1"/>
          </p:cNvPicPr>
          <p:nvPr userDrawn="1"/>
        </p:nvPicPr>
        <p:blipFill>
          <a:blip r:embed="rId5" cstate="print"/>
          <a:srcRect t="31617" b="31617"/>
          <a:stretch>
            <a:fillRect/>
          </a:stretch>
        </p:blipFill>
        <p:spPr>
          <a:xfrm>
            <a:off x="479900" y="12543495"/>
            <a:ext cx="4329262" cy="925028"/>
          </a:xfrm>
          <a:prstGeom prst="rect">
            <a:avLst/>
          </a:prstGeom>
          <a:ln w="12700">
            <a:miter lim="400000"/>
          </a:ln>
        </p:spPr>
      </p:pic>
      <p:sp>
        <p:nvSpPr>
          <p:cNvPr id="8" name="Rectangle"/>
          <p:cNvSpPr/>
          <p:nvPr userDrawn="1"/>
        </p:nvSpPr>
        <p:spPr>
          <a:xfrm>
            <a:off x="5050762" y="12432266"/>
            <a:ext cx="38647" cy="1147573"/>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itle Text"/>
          <p:cNvSpPr txBox="1">
            <a:spLocks/>
          </p:cNvSpPr>
          <p:nvPr userDrawn="1"/>
        </p:nvSpPr>
        <p:spPr>
          <a:xfrm>
            <a:off x="5331157" y="12426524"/>
            <a:ext cx="18631154" cy="1147573"/>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7400" b="0" i="0" u="none" strike="noStrike" cap="none" spc="0" baseline="0">
                <a:ln>
                  <a:noFill/>
                </a:ln>
                <a:solidFill>
                  <a:srgbClr val="FFFFFF"/>
                </a:solidFill>
                <a:uFillTx/>
                <a:latin typeface="Helvetica Neue Light"/>
                <a:ea typeface="Helvetica Neue Light"/>
                <a:cs typeface="Helvetica Neue Light"/>
                <a:sym typeface="Helvetica Neue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a:t>Title Text</a:t>
            </a:r>
          </a:p>
        </p:txBody>
      </p:sp>
      <p:sp>
        <p:nvSpPr>
          <p:cNvPr id="11" name="Title Text"/>
          <p:cNvSpPr txBox="1">
            <a:spLocks/>
          </p:cNvSpPr>
          <p:nvPr userDrawn="1"/>
        </p:nvSpPr>
        <p:spPr>
          <a:xfrm>
            <a:off x="552893" y="170121"/>
            <a:ext cx="23412893" cy="1828800"/>
          </a:xfrm>
          <a:prstGeom prst="rect">
            <a:avLst/>
          </a:prstGeom>
        </p:spPr>
        <p:txBody>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2F58"/>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s-ES_tradnl"/>
              <a:t>Title</a:t>
            </a:r>
            <a:r>
              <a:rPr lang="es-ES_tradnl" dirty="0"/>
              <a:t> Text</a:t>
            </a:r>
          </a:p>
        </p:txBody>
      </p:sp>
    </p:spTree>
    <p:extLst>
      <p:ext uri="{BB962C8B-B14F-4D97-AF65-F5344CB8AC3E}">
        <p14:creationId xmlns:p14="http://schemas.microsoft.com/office/powerpoint/2010/main" val="85707837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eaLnBrk="1" latinLnBrk="0" hangingPunct="1">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4.pn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Data" Target="../diagrams/data3.xml"/><Relationship Id="rId11" Type="http://schemas.openxmlformats.org/officeDocument/2006/relationships/image" Target="../media/image22.png"/><Relationship Id="rId5" Type="http://schemas.openxmlformats.org/officeDocument/2006/relationships/image" Target="../media/image21.png"/><Relationship Id="rId10" Type="http://schemas.microsoft.com/office/2007/relationships/diagramDrawing" Target="../diagrams/drawing3.xml"/><Relationship Id="rId4" Type="http://schemas.openxmlformats.org/officeDocument/2006/relationships/image" Target="../media/image20.pn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ítulo"/>
          <p:cNvSpPr txBox="1">
            <a:spLocks noGrp="1"/>
          </p:cNvSpPr>
          <p:nvPr>
            <p:ph type="title"/>
          </p:nvPr>
        </p:nvSpPr>
        <p:spPr>
          <a:xfrm>
            <a:off x="12383102" y="3360843"/>
            <a:ext cx="10805489" cy="5000593"/>
          </a:xfrm>
          <a:prstGeom prst="rect">
            <a:avLst/>
          </a:prstGeom>
        </p:spPr>
        <p:txBody>
          <a:bodyPr/>
          <a:lstStyle/>
          <a:p>
            <a:pPr>
              <a:spcBef>
                <a:spcPts val="600"/>
              </a:spcBef>
              <a:spcAft>
                <a:spcPts val="600"/>
              </a:spcAft>
            </a:pPr>
            <a:r>
              <a:rPr lang="es-MX" sz="7200" dirty="0"/>
              <a:t>Programa de trabajo de  calidad 2020 para elementos estratégicos de Mapa Topográfico</a:t>
            </a:r>
            <a:endParaRPr sz="7200" b="0" dirty="0"/>
          </a:p>
        </p:txBody>
      </p:sp>
      <p:sp>
        <p:nvSpPr>
          <p:cNvPr id="2" name="CuadroTexto 1"/>
          <p:cNvSpPr txBox="1"/>
          <p:nvPr/>
        </p:nvSpPr>
        <p:spPr>
          <a:xfrm>
            <a:off x="19243964" y="11048398"/>
            <a:ext cx="4361104"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s-MX" sz="3200" dirty="0">
                <a:solidFill>
                  <a:schemeClr val="bg1"/>
                </a:solidFill>
                <a:latin typeface="Helvetica" panose="020B0604020202020204" pitchFamily="34" charset="0"/>
              </a:rPr>
              <a:t>Marzo 13, 2020</a:t>
            </a:r>
          </a:p>
          <a:p>
            <a:pPr marL="0" marR="0" indent="0" algn="r" defTabSz="825500" rtl="0" fontAlgn="auto" latinLnBrk="0" hangingPunct="0">
              <a:lnSpc>
                <a:spcPct val="100000"/>
              </a:lnSpc>
              <a:spcBef>
                <a:spcPts val="0"/>
              </a:spcBef>
              <a:spcAft>
                <a:spcPts val="0"/>
              </a:spcAft>
              <a:buClrTx/>
              <a:buSzTx/>
              <a:buFontTx/>
              <a:buNone/>
              <a:tabLst/>
            </a:pPr>
            <a:endParaRPr kumimoji="0" lang="es-MX" sz="3200" b="1" i="0" u="none" strike="noStrike" cap="none" spc="0" normalizeH="0" baseline="0" dirty="0">
              <a:ln>
                <a:noFill/>
              </a:ln>
              <a:solidFill>
                <a:schemeClr val="accent1">
                  <a:lumMod val="60000"/>
                  <a:lumOff val="40000"/>
                </a:schemeClr>
              </a:solidFill>
              <a:effectLst/>
              <a:uFillTx/>
              <a:latin typeface="Helvetica Neue"/>
              <a:ea typeface="Helvetica Neue"/>
              <a:cs typeface="Helvetica Neue"/>
              <a:sym typeface="Helvetica Neue"/>
            </a:endParaRPr>
          </a:p>
        </p:txBody>
      </p:sp>
      <p:sp>
        <p:nvSpPr>
          <p:cNvPr id="4" name="Título">
            <a:extLst>
              <a:ext uri="{FF2B5EF4-FFF2-40B4-BE49-F238E27FC236}">
                <a16:creationId xmlns:a16="http://schemas.microsoft.com/office/drawing/2014/main" id="{B74369D6-67C5-4770-974D-B5C3CE2AF1CF}"/>
              </a:ext>
            </a:extLst>
          </p:cNvPr>
          <p:cNvSpPr txBox="1">
            <a:spLocks/>
          </p:cNvSpPr>
          <p:nvPr/>
        </p:nvSpPr>
        <p:spPr>
          <a:xfrm>
            <a:off x="12361332" y="8759335"/>
            <a:ext cx="12311424" cy="1089779"/>
          </a:xfrm>
          <a:prstGeom prst="rect">
            <a:avLst/>
          </a:prstGeom>
        </p:spPr>
        <p:txBody>
          <a:bodyPr>
            <a:noAutofit/>
          </a:bodyPr>
          <a:lstStyle>
            <a:lvl1pPr marL="0" marR="0" indent="0" algn="l" defTabSz="825500" rtl="0" eaLnBrk="1" latinLnBrk="0" hangingPunct="1">
              <a:lnSpc>
                <a:spcPct val="100000"/>
              </a:lnSpc>
              <a:spcBef>
                <a:spcPts val="0"/>
              </a:spcBef>
              <a:spcAft>
                <a:spcPts val="0"/>
              </a:spcAft>
              <a:buClrTx/>
              <a:buSzTx/>
              <a:buFontTx/>
              <a:buNone/>
              <a:tabLst/>
              <a:defRPr sz="17700" b="1" i="0" u="none" strike="noStrike" cap="none" spc="0" baseline="0">
                <a:ln>
                  <a:noFill/>
                </a:ln>
                <a:solidFill>
                  <a:srgbClr val="FFFFFF"/>
                </a:solidFill>
                <a:uFillTx/>
                <a:latin typeface="Arial" charset="0"/>
                <a:ea typeface="Arial" charset="0"/>
                <a:cs typeface="Arial" charset="0"/>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spcBef>
                <a:spcPts val="600"/>
              </a:spcBef>
              <a:spcAft>
                <a:spcPts val="600"/>
              </a:spcAft>
            </a:pPr>
            <a:r>
              <a:rPr lang="es-MX" sz="4000" dirty="0"/>
              <a:t>Dirección</a:t>
            </a:r>
            <a:r>
              <a:rPr lang="es-MX" sz="3600" dirty="0"/>
              <a:t> General de Geografía y Medio Ambiente</a:t>
            </a:r>
            <a:endParaRPr lang="es-MX" sz="12000" b="0"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6B6CCE-8598-4C39-9469-5D07B5AC2C07}"/>
              </a:ext>
            </a:extLst>
          </p:cNvPr>
          <p:cNvPicPr>
            <a:picLocks noChangeAspect="1"/>
          </p:cNvPicPr>
          <p:nvPr/>
        </p:nvPicPr>
        <p:blipFill rotWithShape="1">
          <a:blip r:embed="rId2"/>
          <a:srcRect l="15810" t="14327" r="19119" b="10212"/>
          <a:stretch/>
        </p:blipFill>
        <p:spPr>
          <a:xfrm>
            <a:off x="6324601" y="470667"/>
            <a:ext cx="17696234" cy="12126970"/>
          </a:xfrm>
          <a:prstGeom prst="rect">
            <a:avLst/>
          </a:prstGeom>
        </p:spPr>
      </p:pic>
      <p:sp>
        <p:nvSpPr>
          <p:cNvPr id="6" name="Elipse 5">
            <a:extLst>
              <a:ext uri="{FF2B5EF4-FFF2-40B4-BE49-F238E27FC236}">
                <a16:creationId xmlns:a16="http://schemas.microsoft.com/office/drawing/2014/main" id="{EFAF3480-E66D-4F9F-9378-7D156F7B7FB0}"/>
              </a:ext>
            </a:extLst>
          </p:cNvPr>
          <p:cNvSpPr/>
          <p:nvPr/>
        </p:nvSpPr>
        <p:spPr>
          <a:xfrm>
            <a:off x="363167" y="3886202"/>
            <a:ext cx="5770934" cy="5295900"/>
          </a:xfrm>
          <a:prstGeom prst="ellipse">
            <a:avLst/>
          </a:prstGeom>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r>
              <a:rPr lang="es-MX" sz="4000" kern="1200" dirty="0">
                <a:solidFill>
                  <a:srgbClr val="FFC000">
                    <a:lumMod val="60000"/>
                    <a:lumOff val="40000"/>
                  </a:srgbClr>
                </a:solidFill>
                <a:effectLst>
                  <a:outerShdw blurRad="38100" dist="38100" dir="2700000" algn="tl">
                    <a:srgbClr val="000000">
                      <a:alpha val="43137"/>
                    </a:srgbClr>
                  </a:outerShdw>
                </a:effectLst>
                <a:latin typeface="Calibri" panose="020F0502020204030204"/>
              </a:rPr>
              <a:t>PROGRAMACIÓN</a:t>
            </a:r>
          </a:p>
          <a:p>
            <a:pPr defTabSz="1828800" hangingPunct="1"/>
            <a:r>
              <a:rPr lang="es-MX" sz="4000" kern="1200" dirty="0">
                <a:solidFill>
                  <a:srgbClr val="FFC000">
                    <a:lumMod val="60000"/>
                    <a:lumOff val="40000"/>
                  </a:srgbClr>
                </a:solidFill>
                <a:effectLst>
                  <a:outerShdw blurRad="38100" dist="38100" dir="2700000" algn="tl">
                    <a:srgbClr val="000000">
                      <a:alpha val="43137"/>
                    </a:srgbClr>
                  </a:outerShdw>
                </a:effectLst>
                <a:latin typeface="Calibri" panose="020F0502020204030204"/>
              </a:rPr>
              <a:t>DEL MAPA TOPOGRÁFICO </a:t>
            </a:r>
            <a:r>
              <a:rPr lang="es-MX" sz="4800" kern="1200" dirty="0">
                <a:solidFill>
                  <a:prstClr val="white"/>
                </a:solidFill>
                <a:effectLst>
                  <a:outerShdw blurRad="38100" dist="38100" dir="2700000" algn="tl">
                    <a:srgbClr val="000000">
                      <a:alpha val="43137"/>
                    </a:srgbClr>
                  </a:outerShdw>
                </a:effectLst>
                <a:latin typeface="Calibri" panose="020F0502020204030204"/>
              </a:rPr>
              <a:t>TREN MAYA</a:t>
            </a:r>
            <a:endParaRPr lang="es-MX" sz="4000" kern="1200" dirty="0">
              <a:solidFill>
                <a:prstClr val="white"/>
              </a:solidFill>
              <a:effectLst>
                <a:outerShdw blurRad="38100" dist="38100" dir="2700000" algn="tl">
                  <a:srgbClr val="000000">
                    <a:alpha val="43137"/>
                  </a:srgbClr>
                </a:outerShdw>
              </a:effectLst>
              <a:latin typeface="Calibri" panose="020F0502020204030204"/>
            </a:endParaRPr>
          </a:p>
        </p:txBody>
      </p:sp>
      <p:pic>
        <p:nvPicPr>
          <p:cNvPr id="3" name="Imagen 2">
            <a:extLst>
              <a:ext uri="{FF2B5EF4-FFF2-40B4-BE49-F238E27FC236}">
                <a16:creationId xmlns:a16="http://schemas.microsoft.com/office/drawing/2014/main" id="{87AB2626-2775-42F7-849A-365A590DCD8F}"/>
              </a:ext>
            </a:extLst>
          </p:cNvPr>
          <p:cNvPicPr>
            <a:picLocks noChangeAspect="1"/>
          </p:cNvPicPr>
          <p:nvPr/>
        </p:nvPicPr>
        <p:blipFill>
          <a:blip r:embed="rId3"/>
          <a:stretch>
            <a:fillRect/>
          </a:stretch>
        </p:blipFill>
        <p:spPr>
          <a:xfrm>
            <a:off x="538637" y="969910"/>
            <a:ext cx="2237426" cy="2670279"/>
          </a:xfrm>
          <a:prstGeom prst="rect">
            <a:avLst/>
          </a:prstGeom>
        </p:spPr>
      </p:pic>
    </p:spTree>
    <p:extLst>
      <p:ext uri="{BB962C8B-B14F-4D97-AF65-F5344CB8AC3E}">
        <p14:creationId xmlns:p14="http://schemas.microsoft.com/office/powerpoint/2010/main" val="22427219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50">
            <a:extLst>
              <a:ext uri="{FF2B5EF4-FFF2-40B4-BE49-F238E27FC236}">
                <a16:creationId xmlns:a16="http://schemas.microsoft.com/office/drawing/2014/main" id="{6EE015B5-3845-4401-ADCC-9F438217AF98}"/>
              </a:ext>
            </a:extLst>
          </p:cNvPr>
          <p:cNvSpPr/>
          <p:nvPr/>
        </p:nvSpPr>
        <p:spPr>
          <a:xfrm>
            <a:off x="18653677" y="6965964"/>
            <a:ext cx="4858076" cy="3641838"/>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Rectángulo 7">
            <a:extLst>
              <a:ext uri="{FF2B5EF4-FFF2-40B4-BE49-F238E27FC236}">
                <a16:creationId xmlns:a16="http://schemas.microsoft.com/office/drawing/2014/main" id="{DA850368-3235-4A63-8896-BFE7EF618356}"/>
              </a:ext>
            </a:extLst>
          </p:cNvPr>
          <p:cNvSpPr/>
          <p:nvPr/>
        </p:nvSpPr>
        <p:spPr>
          <a:xfrm>
            <a:off x="2790887" y="3089840"/>
            <a:ext cx="4886366" cy="3164002"/>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Rectángulo 9">
            <a:extLst>
              <a:ext uri="{FF2B5EF4-FFF2-40B4-BE49-F238E27FC236}">
                <a16:creationId xmlns:a16="http://schemas.microsoft.com/office/drawing/2014/main" id="{058D91CC-3F2B-4C88-AA2A-F444F480532F}"/>
              </a:ext>
            </a:extLst>
          </p:cNvPr>
          <p:cNvSpPr/>
          <p:nvPr/>
        </p:nvSpPr>
        <p:spPr>
          <a:xfrm>
            <a:off x="2827407" y="6921878"/>
            <a:ext cx="4858076" cy="3641838"/>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Rectángulo 45">
            <a:extLst>
              <a:ext uri="{FF2B5EF4-FFF2-40B4-BE49-F238E27FC236}">
                <a16:creationId xmlns:a16="http://schemas.microsoft.com/office/drawing/2014/main" id="{1553E46F-6CF6-4F06-B5DF-C616C2DA1949}"/>
              </a:ext>
            </a:extLst>
          </p:cNvPr>
          <p:cNvSpPr/>
          <p:nvPr/>
        </p:nvSpPr>
        <p:spPr>
          <a:xfrm>
            <a:off x="8087169" y="3078257"/>
            <a:ext cx="4886366" cy="3164002"/>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Rectángulo 46">
            <a:extLst>
              <a:ext uri="{FF2B5EF4-FFF2-40B4-BE49-F238E27FC236}">
                <a16:creationId xmlns:a16="http://schemas.microsoft.com/office/drawing/2014/main" id="{4EBB761A-8019-4363-8239-CCA98C99E966}"/>
              </a:ext>
            </a:extLst>
          </p:cNvPr>
          <p:cNvSpPr/>
          <p:nvPr/>
        </p:nvSpPr>
        <p:spPr>
          <a:xfrm>
            <a:off x="8123689" y="6910295"/>
            <a:ext cx="4858076" cy="3641838"/>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Rectángulo 47">
            <a:extLst>
              <a:ext uri="{FF2B5EF4-FFF2-40B4-BE49-F238E27FC236}">
                <a16:creationId xmlns:a16="http://schemas.microsoft.com/office/drawing/2014/main" id="{CF9C1916-0D80-4BF6-8920-33C1C516E7BA}"/>
              </a:ext>
            </a:extLst>
          </p:cNvPr>
          <p:cNvSpPr/>
          <p:nvPr/>
        </p:nvSpPr>
        <p:spPr>
          <a:xfrm>
            <a:off x="13423424" y="3133926"/>
            <a:ext cx="4886366" cy="3164002"/>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Rectángulo 48">
            <a:extLst>
              <a:ext uri="{FF2B5EF4-FFF2-40B4-BE49-F238E27FC236}">
                <a16:creationId xmlns:a16="http://schemas.microsoft.com/office/drawing/2014/main" id="{9984F241-6180-4AF9-A114-B17318450F5E}"/>
              </a:ext>
            </a:extLst>
          </p:cNvPr>
          <p:cNvSpPr/>
          <p:nvPr/>
        </p:nvSpPr>
        <p:spPr>
          <a:xfrm>
            <a:off x="13459944" y="6965964"/>
            <a:ext cx="4858076" cy="3641838"/>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Rectángulo 49">
            <a:extLst>
              <a:ext uri="{FF2B5EF4-FFF2-40B4-BE49-F238E27FC236}">
                <a16:creationId xmlns:a16="http://schemas.microsoft.com/office/drawing/2014/main" id="{75393859-4C7B-40B1-A80A-C4F467078409}"/>
              </a:ext>
            </a:extLst>
          </p:cNvPr>
          <p:cNvSpPr/>
          <p:nvPr/>
        </p:nvSpPr>
        <p:spPr>
          <a:xfrm>
            <a:off x="18617157" y="3133926"/>
            <a:ext cx="4886366" cy="3164002"/>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sdfsdfsdfsdf"/>
          <p:cNvSpPr txBox="1">
            <a:spLocks/>
          </p:cNvSpPr>
          <p:nvPr/>
        </p:nvSpPr>
        <p:spPr>
          <a:xfrm>
            <a:off x="6617775" y="12476135"/>
            <a:ext cx="16077125" cy="1100379"/>
          </a:xfrm>
          <a:prstGeom prst="rect">
            <a:avLst/>
          </a:prstGeom>
        </p:spPr>
        <p:txBody>
          <a:bodyPr/>
          <a:lst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2F58"/>
                </a:solidFill>
                <a:uFillTx/>
                <a:latin typeface="+mn-lt"/>
                <a:ea typeface="+mn-ea"/>
                <a:cs typeface="+mn-cs"/>
                <a:sym typeface="Helvetica Neue Medium"/>
              </a:defRPr>
            </a:lvl1pPr>
            <a:lvl2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marL="0" marR="0" lvl="0" indent="0" algn="l" defTabSz="825500" rtl="0" eaLnBrk="1" fontAlgn="auto" latinLnBrk="0" hangingPunct="1">
              <a:lnSpc>
                <a:spcPct val="100000"/>
              </a:lnSpc>
              <a:spcBef>
                <a:spcPts val="0"/>
              </a:spcBef>
              <a:spcAft>
                <a:spcPts val="0"/>
              </a:spcAft>
              <a:buClrTx/>
              <a:buSzTx/>
              <a:buFontTx/>
              <a:buNone/>
              <a:tabLst/>
              <a:defRPr/>
            </a:pPr>
            <a:endParaRPr kumimoji="0" lang="es-ES" sz="3800" b="0" i="0" u="none" strike="noStrike" kern="0" cap="none" spc="0" normalizeH="0" baseline="0" noProof="0" dirty="0">
              <a:ln>
                <a:noFill/>
              </a:ln>
              <a:solidFill>
                <a:srgbClr val="FFFFFF"/>
              </a:solidFill>
              <a:effectLst/>
              <a:uLnTx/>
              <a:uFillTx/>
              <a:latin typeface="Arial" charset="0"/>
              <a:ea typeface="Arial" charset="0"/>
              <a:cs typeface="Arial" charset="0"/>
              <a:sym typeface="Helvetica Neue Medium"/>
            </a:endParaRPr>
          </a:p>
        </p:txBody>
      </p:sp>
      <p:sp>
        <p:nvSpPr>
          <p:cNvPr id="2" name="Título 1"/>
          <p:cNvSpPr>
            <a:spLocks noGrp="1"/>
          </p:cNvSpPr>
          <p:nvPr>
            <p:ph type="title"/>
          </p:nvPr>
        </p:nvSpPr>
        <p:spPr>
          <a:xfrm>
            <a:off x="410867" y="191140"/>
            <a:ext cx="23562266" cy="1623371"/>
          </a:xfrm>
        </p:spPr>
        <p:txBody>
          <a:bodyPr vert="horz" lIns="91440" tIns="45720" rIns="91440" bIns="45720" rtlCol="0" anchor="ctr">
            <a:normAutofit/>
          </a:bodyPr>
          <a:lstStyle/>
          <a:p>
            <a:pPr algn="l"/>
            <a:r>
              <a:rPr lang="es-MX" sz="4300" b="1" kern="1200" dirty="0">
                <a:solidFill>
                  <a:schemeClr val="accent1">
                    <a:lumMod val="50000"/>
                  </a:schemeClr>
                </a:solidFill>
                <a:latin typeface="Helvetica Neue"/>
                <a:sym typeface="Helvetica Neue"/>
              </a:rPr>
              <a:t>Programa de trabajo de calidad 2020 para elementos estratégicos de Mapa Topográfico</a:t>
            </a:r>
            <a:endParaRPr lang="es-ES_tradnl" sz="4300" b="1" kern="1200" dirty="0">
              <a:solidFill>
                <a:schemeClr val="accent1">
                  <a:lumMod val="50000"/>
                </a:schemeClr>
              </a:solidFill>
              <a:latin typeface="Helvetica Neue"/>
              <a:sym typeface="Helvetica Neue"/>
            </a:endParaRPr>
          </a:p>
        </p:txBody>
      </p:sp>
      <p:sp>
        <p:nvSpPr>
          <p:cNvPr id="33" name="CuadroTexto 32">
            <a:extLst>
              <a:ext uri="{FF2B5EF4-FFF2-40B4-BE49-F238E27FC236}">
                <a16:creationId xmlns:a16="http://schemas.microsoft.com/office/drawing/2014/main" id="{C67567D9-5067-44E0-9F08-6909889FFF8F}"/>
              </a:ext>
            </a:extLst>
          </p:cNvPr>
          <p:cNvSpPr txBox="1"/>
          <p:nvPr/>
        </p:nvSpPr>
        <p:spPr>
          <a:xfrm>
            <a:off x="6882286" y="10927448"/>
            <a:ext cx="1321246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s-MX" sz="3200" i="1" dirty="0">
                <a:solidFill>
                  <a:schemeClr val="accent1">
                    <a:lumMod val="50000"/>
                  </a:schemeClr>
                </a:solidFill>
              </a:rPr>
              <a:t>Se pone en marcha la explotación de la capacidad responsiva</a:t>
            </a:r>
          </a:p>
        </p:txBody>
      </p:sp>
      <p:sp>
        <p:nvSpPr>
          <p:cNvPr id="27" name="Rectángulo: esquinas superiores redondeadas 26">
            <a:extLst>
              <a:ext uri="{FF2B5EF4-FFF2-40B4-BE49-F238E27FC236}">
                <a16:creationId xmlns:a16="http://schemas.microsoft.com/office/drawing/2014/main" id="{86DE697C-4956-4872-A27D-73813FEE4E5E}"/>
              </a:ext>
            </a:extLst>
          </p:cNvPr>
          <p:cNvSpPr>
            <a:spLocks/>
          </p:cNvSpPr>
          <p:nvPr/>
        </p:nvSpPr>
        <p:spPr>
          <a:xfrm rot="16200000">
            <a:off x="-350131" y="7623882"/>
            <a:ext cx="3630255" cy="2226248"/>
          </a:xfrm>
          <a:prstGeom prst="round2SameRect">
            <a:avLst>
              <a:gd name="adj1" fmla="val 23845"/>
              <a:gd name="adj2" fmla="val 0"/>
            </a:avLst>
          </a:prstGeom>
          <a:solidFill>
            <a:srgbClr val="00B0F0"/>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uadroTexto 5">
            <a:extLst>
              <a:ext uri="{FF2B5EF4-FFF2-40B4-BE49-F238E27FC236}">
                <a16:creationId xmlns:a16="http://schemas.microsoft.com/office/drawing/2014/main" id="{68A090CE-3EAE-4671-9F4D-26BCF6031964}"/>
              </a:ext>
            </a:extLst>
          </p:cNvPr>
          <p:cNvSpPr txBox="1"/>
          <p:nvPr/>
        </p:nvSpPr>
        <p:spPr>
          <a:xfrm>
            <a:off x="861693" y="7204544"/>
            <a:ext cx="1241365" cy="3041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50800" tIns="50800" rIns="50800" bIns="50800" numCol="1" spcCol="38100" rtlCol="0" anchor="ctr">
            <a:spAutoFit/>
          </a:bodyPr>
          <a:lstStyle/>
          <a:p>
            <a:pPr lvl="0" defTabSz="1828800" fontAlgn="base" hangingPunct="1">
              <a:spcBef>
                <a:spcPct val="0"/>
              </a:spcBef>
              <a:spcAft>
                <a:spcPts val="1200"/>
              </a:spcAft>
              <a:defRPr/>
            </a:pPr>
            <a:r>
              <a:rPr lang="de-DE" sz="3200" kern="1200" dirty="0">
                <a:solidFill>
                  <a:schemeClr val="tx1"/>
                </a:solidFill>
                <a:latin typeface="Arial" charset="0"/>
                <a:ea typeface="ＭＳ Ｐゴシック" pitchFamily="34" charset="-128"/>
              </a:rPr>
              <a:t>Actividades estratégicas </a:t>
            </a:r>
            <a:endParaRPr kumimoji="0" lang="es-MX" sz="32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7" name="Rectángulo: esquinas redondeadas 36">
            <a:extLst>
              <a:ext uri="{FF2B5EF4-FFF2-40B4-BE49-F238E27FC236}">
                <a16:creationId xmlns:a16="http://schemas.microsoft.com/office/drawing/2014/main" id="{2253BB4A-2B48-4783-890F-1F00FBBBE95D}"/>
              </a:ext>
            </a:extLst>
          </p:cNvPr>
          <p:cNvSpPr>
            <a:spLocks noChangeAspect="1"/>
          </p:cNvSpPr>
          <p:nvPr/>
        </p:nvSpPr>
        <p:spPr>
          <a:xfrm>
            <a:off x="18617157" y="2046446"/>
            <a:ext cx="4842976" cy="841256"/>
          </a:xfrm>
          <a:prstGeom prst="roundRect">
            <a:avLst>
              <a:gd name="adj" fmla="val 9996"/>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endParaRPr lang="es-MX" sz="3600" b="0">
              <a:solidFill>
                <a:srgbClr val="FFFFFF"/>
              </a:solidFill>
              <a:sym typeface="Helvetica Neue Medium"/>
            </a:endParaRPr>
          </a:p>
        </p:txBody>
      </p:sp>
      <p:sp>
        <p:nvSpPr>
          <p:cNvPr id="38" name="Rectángulo: esquinas redondeadas 37">
            <a:extLst>
              <a:ext uri="{FF2B5EF4-FFF2-40B4-BE49-F238E27FC236}">
                <a16:creationId xmlns:a16="http://schemas.microsoft.com/office/drawing/2014/main" id="{0050360A-0333-4545-AD09-27D61EF87BEB}"/>
              </a:ext>
            </a:extLst>
          </p:cNvPr>
          <p:cNvSpPr>
            <a:spLocks noChangeAspect="1"/>
          </p:cNvSpPr>
          <p:nvPr/>
        </p:nvSpPr>
        <p:spPr>
          <a:xfrm>
            <a:off x="13330421" y="2046446"/>
            <a:ext cx="4842976" cy="841256"/>
          </a:xfrm>
          <a:prstGeom prst="roundRect">
            <a:avLst>
              <a:gd name="adj" fmla="val 9163"/>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endParaRPr lang="es-MX" sz="3600" b="0">
              <a:solidFill>
                <a:srgbClr val="FFFFFF"/>
              </a:solidFill>
              <a:sym typeface="Helvetica Neue Medium"/>
            </a:endParaRPr>
          </a:p>
        </p:txBody>
      </p:sp>
      <p:sp>
        <p:nvSpPr>
          <p:cNvPr id="39" name="Rectángulo: esquinas redondeadas 38">
            <a:extLst>
              <a:ext uri="{FF2B5EF4-FFF2-40B4-BE49-F238E27FC236}">
                <a16:creationId xmlns:a16="http://schemas.microsoft.com/office/drawing/2014/main" id="{E8446B86-87EE-4140-9B3C-EA7F03BFAB3F}"/>
              </a:ext>
            </a:extLst>
          </p:cNvPr>
          <p:cNvSpPr>
            <a:spLocks noChangeAspect="1"/>
          </p:cNvSpPr>
          <p:nvPr/>
        </p:nvSpPr>
        <p:spPr>
          <a:xfrm>
            <a:off x="8068204" y="2046446"/>
            <a:ext cx="4842976" cy="841256"/>
          </a:xfrm>
          <a:prstGeom prst="roundRect">
            <a:avLst>
              <a:gd name="adj" fmla="val 8329"/>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endParaRPr lang="es-MX" sz="3600" b="0">
              <a:solidFill>
                <a:srgbClr val="FFFFFF"/>
              </a:solidFill>
              <a:sym typeface="Helvetica Neue Medium"/>
            </a:endParaRPr>
          </a:p>
        </p:txBody>
      </p:sp>
      <p:sp>
        <p:nvSpPr>
          <p:cNvPr id="40" name="Rectángulo: esquinas redondeadas 39">
            <a:extLst>
              <a:ext uri="{FF2B5EF4-FFF2-40B4-BE49-F238E27FC236}">
                <a16:creationId xmlns:a16="http://schemas.microsoft.com/office/drawing/2014/main" id="{D2E9E55D-8F29-4D9B-9157-368544174881}"/>
              </a:ext>
            </a:extLst>
          </p:cNvPr>
          <p:cNvSpPr>
            <a:spLocks noChangeAspect="1"/>
          </p:cNvSpPr>
          <p:nvPr/>
        </p:nvSpPr>
        <p:spPr>
          <a:xfrm>
            <a:off x="2805987" y="2046446"/>
            <a:ext cx="4842976" cy="841256"/>
          </a:xfrm>
          <a:prstGeom prst="roundRect">
            <a:avLst>
              <a:gd name="adj" fmla="val 1083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CuadroTexto 29">
            <a:extLst>
              <a:ext uri="{FF2B5EF4-FFF2-40B4-BE49-F238E27FC236}">
                <a16:creationId xmlns:a16="http://schemas.microsoft.com/office/drawing/2014/main" id="{59A0176D-B284-414D-920F-E65E1794BB4B}"/>
              </a:ext>
            </a:extLst>
          </p:cNvPr>
          <p:cNvSpPr txBox="1"/>
          <p:nvPr/>
        </p:nvSpPr>
        <p:spPr>
          <a:xfrm>
            <a:off x="8162027" y="7864823"/>
            <a:ext cx="46272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panose="020B0604020202020204" pitchFamily="34" charset="0"/>
              <a:buChar char="•"/>
            </a:pPr>
            <a:r>
              <a:rPr lang="es-MX" sz="2400" dirty="0">
                <a:solidFill>
                  <a:schemeClr val="accent1">
                    <a:lumMod val="50000"/>
                  </a:schemeClr>
                </a:solidFill>
              </a:rPr>
              <a:t>Establecer controles de calidad</a:t>
            </a:r>
          </a:p>
          <a:p>
            <a:pPr marL="342900" indent="-342900" algn="l">
              <a:buFont typeface="Arial" panose="020B0604020202020204" pitchFamily="34" charset="0"/>
              <a:buChar char="•"/>
            </a:pPr>
            <a:r>
              <a:rPr lang="es-MX" sz="2400" dirty="0">
                <a:solidFill>
                  <a:schemeClr val="accent1">
                    <a:lumMod val="50000"/>
                  </a:schemeClr>
                </a:solidFill>
              </a:rPr>
              <a:t>Evaluar la calidad</a:t>
            </a:r>
          </a:p>
          <a:p>
            <a:pPr marL="342900" indent="-342900" algn="l">
              <a:buFont typeface="Arial" panose="020B0604020202020204" pitchFamily="34" charset="0"/>
              <a:buChar char="•"/>
            </a:pPr>
            <a:r>
              <a:rPr lang="es-MX" sz="2400" dirty="0">
                <a:solidFill>
                  <a:schemeClr val="accent1">
                    <a:lumMod val="50000"/>
                  </a:schemeClr>
                </a:solidFill>
              </a:rPr>
              <a:t>Formación de cuadros</a:t>
            </a:r>
          </a:p>
        </p:txBody>
      </p:sp>
      <p:sp>
        <p:nvSpPr>
          <p:cNvPr id="32" name="CuadroTexto 31">
            <a:extLst>
              <a:ext uri="{FF2B5EF4-FFF2-40B4-BE49-F238E27FC236}">
                <a16:creationId xmlns:a16="http://schemas.microsoft.com/office/drawing/2014/main" id="{497111D8-4AE8-4184-B1C5-72679D9F3380}"/>
              </a:ext>
            </a:extLst>
          </p:cNvPr>
          <p:cNvSpPr txBox="1"/>
          <p:nvPr/>
        </p:nvSpPr>
        <p:spPr>
          <a:xfrm>
            <a:off x="13422042" y="8049489"/>
            <a:ext cx="415803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panose="020B0604020202020204" pitchFamily="34" charset="0"/>
              <a:buChar char="•"/>
            </a:pPr>
            <a:r>
              <a:rPr lang="es-MX" sz="2400" dirty="0">
                <a:solidFill>
                  <a:schemeClr val="accent1">
                    <a:lumMod val="50000"/>
                  </a:schemeClr>
                </a:solidFill>
              </a:rPr>
              <a:t>Desarrollar protocolos para medir y documentar impacto de mejoras</a:t>
            </a:r>
          </a:p>
        </p:txBody>
      </p:sp>
      <p:sp>
        <p:nvSpPr>
          <p:cNvPr id="34" name="CuadroTexto 33">
            <a:extLst>
              <a:ext uri="{FF2B5EF4-FFF2-40B4-BE49-F238E27FC236}">
                <a16:creationId xmlns:a16="http://schemas.microsoft.com/office/drawing/2014/main" id="{5CBA3CCD-7707-4E70-ABD2-57C5DF947FF3}"/>
              </a:ext>
            </a:extLst>
          </p:cNvPr>
          <p:cNvSpPr txBox="1"/>
          <p:nvPr/>
        </p:nvSpPr>
        <p:spPr>
          <a:xfrm>
            <a:off x="2889114" y="7864823"/>
            <a:ext cx="478813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panose="020B0604020202020204" pitchFamily="34" charset="0"/>
              <a:buChar char="•"/>
            </a:pPr>
            <a:r>
              <a:rPr lang="es-MX" sz="2400" dirty="0">
                <a:solidFill>
                  <a:schemeClr val="accent1">
                    <a:lumMod val="50000"/>
                  </a:schemeClr>
                </a:solidFill>
              </a:rPr>
              <a:t>Documentar procesos y subprocesos</a:t>
            </a:r>
          </a:p>
          <a:p>
            <a:pPr marL="342900" indent="-342900" algn="l">
              <a:buFont typeface="Arial" panose="020B0604020202020204" pitchFamily="34" charset="0"/>
              <a:buChar char="•"/>
            </a:pPr>
            <a:r>
              <a:rPr lang="es-MX" sz="2400" dirty="0">
                <a:solidFill>
                  <a:schemeClr val="accent1">
                    <a:lumMod val="50000"/>
                  </a:schemeClr>
                </a:solidFill>
              </a:rPr>
              <a:t>Plan de calidad</a:t>
            </a:r>
          </a:p>
          <a:p>
            <a:pPr marL="342900" indent="-342900" algn="l">
              <a:buFont typeface="Arial" panose="020B0604020202020204" pitchFamily="34" charset="0"/>
              <a:buChar char="•"/>
            </a:pPr>
            <a:r>
              <a:rPr lang="es-MX" sz="2400" dirty="0">
                <a:solidFill>
                  <a:schemeClr val="accent1">
                    <a:lumMod val="50000"/>
                  </a:schemeClr>
                </a:solidFill>
              </a:rPr>
              <a:t>Capacitación</a:t>
            </a:r>
          </a:p>
        </p:txBody>
      </p:sp>
      <p:sp>
        <p:nvSpPr>
          <p:cNvPr id="35" name="CuadroTexto 34">
            <a:extLst>
              <a:ext uri="{FF2B5EF4-FFF2-40B4-BE49-F238E27FC236}">
                <a16:creationId xmlns:a16="http://schemas.microsoft.com/office/drawing/2014/main" id="{54DFB738-6067-4228-8E2A-6366692174EA}"/>
              </a:ext>
            </a:extLst>
          </p:cNvPr>
          <p:cNvSpPr txBox="1"/>
          <p:nvPr/>
        </p:nvSpPr>
        <p:spPr>
          <a:xfrm>
            <a:off x="18686247" y="7864823"/>
            <a:ext cx="477388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panose="020B0604020202020204" pitchFamily="34" charset="0"/>
              <a:buChar char="•"/>
            </a:pPr>
            <a:r>
              <a:rPr lang="es-MX" sz="2400" dirty="0">
                <a:solidFill>
                  <a:schemeClr val="accent1">
                    <a:lumMod val="50000"/>
                  </a:schemeClr>
                </a:solidFill>
              </a:rPr>
              <a:t>Informes de calidad a usuarios</a:t>
            </a:r>
          </a:p>
          <a:p>
            <a:pPr marL="342900" indent="-342900" algn="l">
              <a:buFont typeface="Arial" panose="020B0604020202020204" pitchFamily="34" charset="0"/>
              <a:buChar char="•"/>
            </a:pPr>
            <a:r>
              <a:rPr lang="es-MX" sz="2400" dirty="0">
                <a:solidFill>
                  <a:schemeClr val="accent1">
                    <a:lumMod val="50000"/>
                  </a:schemeClr>
                </a:solidFill>
              </a:rPr>
              <a:t>Capacitación </a:t>
            </a:r>
          </a:p>
          <a:p>
            <a:pPr marL="342900" indent="-342900" algn="l">
              <a:buFont typeface="Arial" panose="020B0604020202020204" pitchFamily="34" charset="0"/>
              <a:buChar char="•"/>
            </a:pPr>
            <a:r>
              <a:rPr lang="es-MX" sz="2400" dirty="0">
                <a:solidFill>
                  <a:schemeClr val="accent1">
                    <a:lumMod val="50000"/>
                  </a:schemeClr>
                </a:solidFill>
              </a:rPr>
              <a:t>Identificación de mejoras</a:t>
            </a:r>
          </a:p>
        </p:txBody>
      </p:sp>
      <p:sp>
        <p:nvSpPr>
          <p:cNvPr id="14" name="Rectángulo 13">
            <a:extLst>
              <a:ext uri="{FF2B5EF4-FFF2-40B4-BE49-F238E27FC236}">
                <a16:creationId xmlns:a16="http://schemas.microsoft.com/office/drawing/2014/main" id="{F41DB0C1-7288-4BB3-B1D0-F3B68085A529}"/>
              </a:ext>
            </a:extLst>
          </p:cNvPr>
          <p:cNvSpPr/>
          <p:nvPr/>
        </p:nvSpPr>
        <p:spPr>
          <a:xfrm>
            <a:off x="3864078" y="2251629"/>
            <a:ext cx="204263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800" i="0" u="none" strike="noStrike" cap="none" spc="0" normalizeH="0" baseline="0" dirty="0">
                <a:ln>
                  <a:noFill/>
                </a:ln>
                <a:solidFill>
                  <a:schemeClr val="bg1"/>
                </a:solidFill>
                <a:effectLst/>
                <a:uFillTx/>
                <a:latin typeface="+mn-lt"/>
                <a:ea typeface="+mn-ea"/>
                <a:cs typeface="+mn-cs"/>
                <a:sym typeface="Helvetica Neue Medium"/>
              </a:rPr>
              <a:t>Trimestre 1</a:t>
            </a:r>
          </a:p>
        </p:txBody>
      </p:sp>
      <p:sp>
        <p:nvSpPr>
          <p:cNvPr id="36" name="Rectángulo 35">
            <a:extLst>
              <a:ext uri="{FF2B5EF4-FFF2-40B4-BE49-F238E27FC236}">
                <a16:creationId xmlns:a16="http://schemas.microsoft.com/office/drawing/2014/main" id="{2AE40021-7676-4086-8D8D-EFDDE9E515FC}"/>
              </a:ext>
            </a:extLst>
          </p:cNvPr>
          <p:cNvSpPr/>
          <p:nvPr/>
        </p:nvSpPr>
        <p:spPr>
          <a:xfrm>
            <a:off x="9355072" y="2311008"/>
            <a:ext cx="204263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800" i="0" u="none" strike="noStrike" cap="none" spc="0" normalizeH="0" baseline="0" dirty="0">
                <a:ln>
                  <a:noFill/>
                </a:ln>
                <a:solidFill>
                  <a:schemeClr val="bg1"/>
                </a:solidFill>
                <a:effectLst/>
                <a:uFillTx/>
                <a:latin typeface="+mn-lt"/>
                <a:ea typeface="+mn-ea"/>
                <a:cs typeface="+mn-cs"/>
                <a:sym typeface="Helvetica Neue Medium"/>
              </a:rPr>
              <a:t>Trimestre 2</a:t>
            </a:r>
          </a:p>
        </p:txBody>
      </p:sp>
      <p:sp>
        <p:nvSpPr>
          <p:cNvPr id="44" name="Rectángulo 43">
            <a:extLst>
              <a:ext uri="{FF2B5EF4-FFF2-40B4-BE49-F238E27FC236}">
                <a16:creationId xmlns:a16="http://schemas.microsoft.com/office/drawing/2014/main" id="{C4B72180-6ECD-4615-8B77-DF566E5A1E55}"/>
              </a:ext>
            </a:extLst>
          </p:cNvPr>
          <p:cNvSpPr/>
          <p:nvPr/>
        </p:nvSpPr>
        <p:spPr>
          <a:xfrm>
            <a:off x="19855625" y="2231913"/>
            <a:ext cx="192956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800" i="0" u="none" strike="noStrike" cap="none" spc="0" normalizeH="0" baseline="0" dirty="0">
                <a:ln>
                  <a:noFill/>
                </a:ln>
                <a:solidFill>
                  <a:schemeClr val="bg1"/>
                </a:solidFill>
                <a:effectLst/>
                <a:uFillTx/>
                <a:latin typeface="+mn-lt"/>
                <a:ea typeface="+mn-ea"/>
                <a:cs typeface="+mn-cs"/>
                <a:sym typeface="Helvetica Neue Medium"/>
              </a:rPr>
              <a:t>Trimestre 4</a:t>
            </a:r>
          </a:p>
        </p:txBody>
      </p:sp>
      <p:sp>
        <p:nvSpPr>
          <p:cNvPr id="45" name="Rectángulo 44">
            <a:extLst>
              <a:ext uri="{FF2B5EF4-FFF2-40B4-BE49-F238E27FC236}">
                <a16:creationId xmlns:a16="http://schemas.microsoft.com/office/drawing/2014/main" id="{B6039B0E-9982-4D31-99BF-6950A79970EE}"/>
              </a:ext>
            </a:extLst>
          </p:cNvPr>
          <p:cNvSpPr/>
          <p:nvPr/>
        </p:nvSpPr>
        <p:spPr>
          <a:xfrm>
            <a:off x="14481294" y="2356274"/>
            <a:ext cx="204263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800" i="0" u="none" strike="noStrike" cap="none" spc="0" normalizeH="0" baseline="0" dirty="0">
                <a:ln>
                  <a:noFill/>
                </a:ln>
                <a:solidFill>
                  <a:schemeClr val="bg1"/>
                </a:solidFill>
                <a:effectLst/>
                <a:uFillTx/>
                <a:latin typeface="+mn-lt"/>
                <a:ea typeface="+mn-ea"/>
                <a:cs typeface="+mn-cs"/>
                <a:sym typeface="Helvetica Neue Medium"/>
              </a:rPr>
              <a:t>Trimestre 3</a:t>
            </a:r>
          </a:p>
        </p:txBody>
      </p:sp>
      <p:sp>
        <p:nvSpPr>
          <p:cNvPr id="3" name="CuadroTexto 2">
            <a:extLst>
              <a:ext uri="{FF2B5EF4-FFF2-40B4-BE49-F238E27FC236}">
                <a16:creationId xmlns:a16="http://schemas.microsoft.com/office/drawing/2014/main" id="{1376A578-6772-470C-AC6F-CE7EF445DB5A}"/>
              </a:ext>
            </a:extLst>
          </p:cNvPr>
          <p:cNvSpPr txBox="1"/>
          <p:nvPr/>
        </p:nvSpPr>
        <p:spPr>
          <a:xfrm>
            <a:off x="2827407" y="3487238"/>
            <a:ext cx="4759849" cy="2226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342900" indent="-342900" algn="l">
              <a:buFont typeface="Arial" panose="020B0604020202020204" pitchFamily="34" charset="0"/>
              <a:buChar char="•"/>
              <a:defRPr sz="2300"/>
            </a:lvl1pPr>
          </a:lstStyle>
          <a:p>
            <a:r>
              <a:rPr lang="es-MX" dirty="0"/>
              <a:t>Elaboración de documento para consulta con expertos</a:t>
            </a:r>
          </a:p>
          <a:p>
            <a:r>
              <a:rPr lang="es-MX" dirty="0"/>
              <a:t>Documentar especificaciones de necesidades</a:t>
            </a:r>
          </a:p>
          <a:p>
            <a:r>
              <a:rPr lang="es-MX" dirty="0"/>
              <a:t>Documentar Diseño</a:t>
            </a:r>
          </a:p>
          <a:p>
            <a:r>
              <a:rPr lang="es-MX" dirty="0"/>
              <a:t>Visitas </a:t>
            </a:r>
            <a:r>
              <a:rPr lang="es-MX" i="1" dirty="0"/>
              <a:t>in situ</a:t>
            </a:r>
            <a:r>
              <a:rPr lang="es-MX" dirty="0"/>
              <a:t> de Calidad</a:t>
            </a:r>
          </a:p>
        </p:txBody>
      </p:sp>
      <p:sp>
        <p:nvSpPr>
          <p:cNvPr id="24" name="Rectángulo: esquinas superiores redondeadas 23">
            <a:extLst>
              <a:ext uri="{FF2B5EF4-FFF2-40B4-BE49-F238E27FC236}">
                <a16:creationId xmlns:a16="http://schemas.microsoft.com/office/drawing/2014/main" id="{614A4DAE-0155-4E4F-9E81-86181FB1BB83}"/>
              </a:ext>
            </a:extLst>
          </p:cNvPr>
          <p:cNvSpPr>
            <a:spLocks/>
          </p:cNvSpPr>
          <p:nvPr/>
        </p:nvSpPr>
        <p:spPr>
          <a:xfrm rot="16200000">
            <a:off x="-288034" y="3633191"/>
            <a:ext cx="3466747" cy="2226248"/>
          </a:xfrm>
          <a:prstGeom prst="round2SameRect">
            <a:avLst>
              <a:gd name="adj1" fmla="val 23845"/>
              <a:gd name="adj2" fmla="val 0"/>
            </a:avLst>
          </a:prstGeom>
          <a:solidFill>
            <a:schemeClr val="accent3">
              <a:lumMod val="40000"/>
              <a:lumOff val="60000"/>
            </a:schemeClr>
          </a:solidFill>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CuadroTexto 24">
            <a:extLst>
              <a:ext uri="{FF2B5EF4-FFF2-40B4-BE49-F238E27FC236}">
                <a16:creationId xmlns:a16="http://schemas.microsoft.com/office/drawing/2014/main" id="{1BED204C-D3DD-4FD4-8F56-252FDA240994}"/>
              </a:ext>
            </a:extLst>
          </p:cNvPr>
          <p:cNvSpPr txBox="1"/>
          <p:nvPr/>
        </p:nvSpPr>
        <p:spPr>
          <a:xfrm>
            <a:off x="649205" y="3255956"/>
            <a:ext cx="1733808" cy="30419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50800" tIns="50800" rIns="50800" bIns="50800" numCol="1" spcCol="38100" rtlCol="0" anchor="ctr">
            <a:spAutoFit/>
          </a:bodyPr>
          <a:lstStyle/>
          <a:p>
            <a:pPr lvl="0" defTabSz="1828800" fontAlgn="base" hangingPunct="1">
              <a:spcBef>
                <a:spcPct val="0"/>
              </a:spcBef>
              <a:spcAft>
                <a:spcPts val="1200"/>
              </a:spcAft>
              <a:defRPr/>
            </a:pPr>
            <a:r>
              <a:rPr lang="de-DE" sz="3200" kern="1200" dirty="0">
                <a:solidFill>
                  <a:schemeClr val="tx1"/>
                </a:solidFill>
                <a:latin typeface="Arial" charset="0"/>
                <a:ea typeface="ＭＳ Ｐゴシック" pitchFamily="34" charset="-128"/>
              </a:rPr>
              <a:t>Actividades estratégicas calidad</a:t>
            </a:r>
            <a:endParaRPr kumimoji="0" lang="es-MX" sz="32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6" name="CuadroTexto 25">
            <a:extLst>
              <a:ext uri="{FF2B5EF4-FFF2-40B4-BE49-F238E27FC236}">
                <a16:creationId xmlns:a16="http://schemas.microsoft.com/office/drawing/2014/main" id="{77C836B1-5312-4AAE-98FD-6945641A1093}"/>
              </a:ext>
            </a:extLst>
          </p:cNvPr>
          <p:cNvSpPr txBox="1"/>
          <p:nvPr/>
        </p:nvSpPr>
        <p:spPr>
          <a:xfrm>
            <a:off x="8162027" y="3341044"/>
            <a:ext cx="4627259" cy="2226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342900" indent="-342900" algn="l">
              <a:buFont typeface="Arial" panose="020B0604020202020204" pitchFamily="34" charset="0"/>
              <a:buChar char="•"/>
              <a:defRPr sz="2300"/>
            </a:lvl1pPr>
          </a:lstStyle>
          <a:p>
            <a:r>
              <a:rPr lang="es-MX" dirty="0"/>
              <a:t>Construcción</a:t>
            </a:r>
          </a:p>
          <a:p>
            <a:r>
              <a:rPr lang="es-MX" dirty="0"/>
              <a:t>Captación</a:t>
            </a:r>
          </a:p>
          <a:p>
            <a:r>
              <a:rPr lang="es-MX" dirty="0"/>
              <a:t>Consultas con expertos</a:t>
            </a:r>
          </a:p>
          <a:p>
            <a:r>
              <a:rPr lang="es-MX" dirty="0"/>
              <a:t>Desarrollo de metodología de evaluación</a:t>
            </a:r>
          </a:p>
          <a:p>
            <a:r>
              <a:rPr lang="es-MX" dirty="0"/>
              <a:t>Visitas</a:t>
            </a:r>
            <a:r>
              <a:rPr lang="es-MX" i="1" dirty="0"/>
              <a:t> in situ </a:t>
            </a:r>
            <a:r>
              <a:rPr lang="es-MX" dirty="0"/>
              <a:t>de Calidad</a:t>
            </a:r>
          </a:p>
        </p:txBody>
      </p:sp>
      <p:sp>
        <p:nvSpPr>
          <p:cNvPr id="28" name="CuadroTexto 27">
            <a:extLst>
              <a:ext uri="{FF2B5EF4-FFF2-40B4-BE49-F238E27FC236}">
                <a16:creationId xmlns:a16="http://schemas.microsoft.com/office/drawing/2014/main" id="{46E2993B-9A94-4F4A-9327-D6FA94A3B85D}"/>
              </a:ext>
            </a:extLst>
          </p:cNvPr>
          <p:cNvSpPr txBox="1"/>
          <p:nvPr/>
        </p:nvSpPr>
        <p:spPr>
          <a:xfrm>
            <a:off x="13460929" y="3040962"/>
            <a:ext cx="4627259" cy="25801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342900" indent="-342900" algn="l">
              <a:buFont typeface="Arial" panose="020B0604020202020204" pitchFamily="34" charset="0"/>
              <a:buChar char="•"/>
              <a:defRPr sz="2300"/>
            </a:lvl1pPr>
          </a:lstStyle>
          <a:p>
            <a:r>
              <a:rPr lang="es-MX" dirty="0"/>
              <a:t>Procesamiento</a:t>
            </a:r>
          </a:p>
          <a:p>
            <a:r>
              <a:rPr lang="es-MX" dirty="0"/>
              <a:t>Aplicación del métodos de evaluación</a:t>
            </a:r>
          </a:p>
          <a:p>
            <a:r>
              <a:rPr lang="es-MX" dirty="0"/>
              <a:t>Generación de estándares</a:t>
            </a:r>
          </a:p>
          <a:p>
            <a:r>
              <a:rPr lang="es-MX" dirty="0"/>
              <a:t>Visitas</a:t>
            </a:r>
            <a:r>
              <a:rPr lang="es-MX" i="1" dirty="0"/>
              <a:t> in situ </a:t>
            </a:r>
            <a:r>
              <a:rPr lang="es-MX" dirty="0"/>
              <a:t>de Calidad</a:t>
            </a:r>
          </a:p>
          <a:p>
            <a:r>
              <a:rPr lang="es-MX" dirty="0"/>
              <a:t>Consulta expertos y realimentación</a:t>
            </a:r>
          </a:p>
        </p:txBody>
      </p:sp>
      <p:sp>
        <p:nvSpPr>
          <p:cNvPr id="29" name="CuadroTexto 28">
            <a:extLst>
              <a:ext uri="{FF2B5EF4-FFF2-40B4-BE49-F238E27FC236}">
                <a16:creationId xmlns:a16="http://schemas.microsoft.com/office/drawing/2014/main" id="{A79B6DC3-06B2-48E9-9AE5-C20CB1D08F5A}"/>
              </a:ext>
            </a:extLst>
          </p:cNvPr>
          <p:cNvSpPr txBox="1"/>
          <p:nvPr/>
        </p:nvSpPr>
        <p:spPr>
          <a:xfrm>
            <a:off x="18832873" y="3525710"/>
            <a:ext cx="4627259" cy="2226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s-MX" sz="2300" dirty="0"/>
              <a:t>Análisis</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s-MX" sz="2300" dirty="0"/>
              <a:t>Generación de informe de calidad</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s-MX" sz="2300" b="1" i="0" u="none" strike="noStrike" cap="none" spc="0" normalizeH="0" baseline="0" dirty="0">
                <a:ln>
                  <a:noFill/>
                </a:ln>
                <a:solidFill>
                  <a:srgbClr val="000000"/>
                </a:solidFill>
                <a:effectLst/>
                <a:uFillTx/>
                <a:latin typeface="Helvetica Neue"/>
                <a:ea typeface="Helvetica Neue"/>
                <a:cs typeface="Helvetica Neue"/>
                <a:sym typeface="Helvetica Neue"/>
              </a:rPr>
              <a:t>Reporte de lecciones aprendidas de evaluación e identificación de mejoras</a:t>
            </a:r>
          </a:p>
        </p:txBody>
      </p:sp>
      <p:cxnSp>
        <p:nvCxnSpPr>
          <p:cNvPr id="7" name="Conector recto 6">
            <a:extLst>
              <a:ext uri="{FF2B5EF4-FFF2-40B4-BE49-F238E27FC236}">
                <a16:creationId xmlns:a16="http://schemas.microsoft.com/office/drawing/2014/main" id="{1624C864-2ADF-4A2A-9153-5ADF08B11511}"/>
              </a:ext>
            </a:extLst>
          </p:cNvPr>
          <p:cNvCxnSpPr>
            <a:cxnSpLocks/>
          </p:cNvCxnSpPr>
          <p:nvPr/>
        </p:nvCxnSpPr>
        <p:spPr>
          <a:xfrm>
            <a:off x="2790887" y="6614503"/>
            <a:ext cx="20669245" cy="0"/>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279756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5C92B12-5C70-4264-87F8-9338C415264F}"/>
              </a:ext>
            </a:extLst>
          </p:cNvPr>
          <p:cNvPicPr>
            <a:picLocks noChangeAspect="1"/>
          </p:cNvPicPr>
          <p:nvPr/>
        </p:nvPicPr>
        <p:blipFill rotWithShape="1">
          <a:blip r:embed="rId3"/>
          <a:srcRect l="34257" t="52717" r="25673" b="16119"/>
          <a:stretch/>
        </p:blipFill>
        <p:spPr>
          <a:xfrm>
            <a:off x="10044374" y="7988123"/>
            <a:ext cx="6502640" cy="2528186"/>
          </a:xfrm>
          <a:prstGeom prst="rect">
            <a:avLst/>
          </a:prstGeom>
        </p:spPr>
      </p:pic>
      <p:pic>
        <p:nvPicPr>
          <p:cNvPr id="36" name="Imagen 35">
            <a:extLst>
              <a:ext uri="{FF2B5EF4-FFF2-40B4-BE49-F238E27FC236}">
                <a16:creationId xmlns:a16="http://schemas.microsoft.com/office/drawing/2014/main" id="{A22F671B-B9DE-4338-B3D1-1AD0AEF0FDE1}"/>
              </a:ext>
            </a:extLst>
          </p:cNvPr>
          <p:cNvPicPr>
            <a:picLocks noChangeAspect="1"/>
          </p:cNvPicPr>
          <p:nvPr/>
        </p:nvPicPr>
        <p:blipFill rotWithShape="1">
          <a:blip r:embed="rId4"/>
          <a:srcRect l="19755" t="39942" r="59138" b="35600"/>
          <a:stretch/>
        </p:blipFill>
        <p:spPr>
          <a:xfrm>
            <a:off x="17479028" y="7682647"/>
            <a:ext cx="4345055" cy="2834884"/>
          </a:xfrm>
          <a:prstGeom prst="rect">
            <a:avLst/>
          </a:prstGeom>
        </p:spPr>
      </p:pic>
      <p:cxnSp>
        <p:nvCxnSpPr>
          <p:cNvPr id="80" name="Conector recto de flecha 79">
            <a:extLst>
              <a:ext uri="{FF2B5EF4-FFF2-40B4-BE49-F238E27FC236}">
                <a16:creationId xmlns:a16="http://schemas.microsoft.com/office/drawing/2014/main" id="{A8339A03-D1CA-4FFC-9F23-A65C66CC650A}"/>
              </a:ext>
            </a:extLst>
          </p:cNvPr>
          <p:cNvCxnSpPr>
            <a:cxnSpLocks/>
          </p:cNvCxnSpPr>
          <p:nvPr/>
        </p:nvCxnSpPr>
        <p:spPr>
          <a:xfrm>
            <a:off x="8971115" y="2308477"/>
            <a:ext cx="24616" cy="1013395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ángulo: esquinas redondeadas 11">
            <a:extLst>
              <a:ext uri="{FF2B5EF4-FFF2-40B4-BE49-F238E27FC236}">
                <a16:creationId xmlns:a16="http://schemas.microsoft.com/office/drawing/2014/main" id="{4C2861D1-E7CE-47D8-AE1C-2E1A766F8A80}"/>
              </a:ext>
            </a:extLst>
          </p:cNvPr>
          <p:cNvSpPr/>
          <p:nvPr/>
        </p:nvSpPr>
        <p:spPr>
          <a:xfrm>
            <a:off x="495281" y="103684"/>
            <a:ext cx="22826162" cy="1539456"/>
          </a:xfrm>
          <a:prstGeom prst="roundRect">
            <a:avLst>
              <a:gd name="adj" fmla="val 19227"/>
            </a:avLst>
          </a:prstGeom>
        </p:spPr>
        <p:txBody>
          <a:bodyPr vert="horz" lIns="91440" tIns="45720" rIns="91440" bIns="45720" rtlCol="0" anchor="ctr">
            <a:noAutofit/>
          </a:bodyPr>
          <a:lstStyle/>
          <a:p>
            <a:pPr algn="l" hangingPunct="1"/>
            <a:r>
              <a:rPr lang="es-MX" sz="4800" kern="1200" dirty="0">
                <a:solidFill>
                  <a:schemeClr val="accent1">
                    <a:lumMod val="50000"/>
                  </a:schemeClr>
                </a:solidFill>
                <a:latin typeface="Helvetica Neue"/>
              </a:rPr>
              <a:t>Programa de trabajo de elementos estratégicos de Mapa Topográfico</a:t>
            </a:r>
            <a:endParaRPr lang="es-MX" sz="4800" kern="1200" dirty="0">
              <a:solidFill>
                <a:schemeClr val="accent1">
                  <a:lumMod val="50000"/>
                </a:schemeClr>
              </a:solidFill>
              <a:latin typeface="Helvetica Neue"/>
              <a:sym typeface="Arial"/>
            </a:endParaRPr>
          </a:p>
        </p:txBody>
      </p:sp>
      <p:pic>
        <p:nvPicPr>
          <p:cNvPr id="4" name="Imagen 3">
            <a:extLst>
              <a:ext uri="{FF2B5EF4-FFF2-40B4-BE49-F238E27FC236}">
                <a16:creationId xmlns:a16="http://schemas.microsoft.com/office/drawing/2014/main" id="{71BD932C-AC09-46BB-BA12-249E6A70EB27}"/>
              </a:ext>
            </a:extLst>
          </p:cNvPr>
          <p:cNvPicPr>
            <a:picLocks noChangeAspect="1"/>
          </p:cNvPicPr>
          <p:nvPr/>
        </p:nvPicPr>
        <p:blipFill>
          <a:blip r:embed="rId5"/>
          <a:stretch>
            <a:fillRect/>
          </a:stretch>
        </p:blipFill>
        <p:spPr>
          <a:xfrm>
            <a:off x="97376" y="12598644"/>
            <a:ext cx="24384000" cy="1607200"/>
          </a:xfrm>
          <a:prstGeom prst="rect">
            <a:avLst/>
          </a:prstGeom>
        </p:spPr>
      </p:pic>
      <p:sp>
        <p:nvSpPr>
          <p:cNvPr id="69" name="CuadroTexto 68">
            <a:extLst>
              <a:ext uri="{FF2B5EF4-FFF2-40B4-BE49-F238E27FC236}">
                <a16:creationId xmlns:a16="http://schemas.microsoft.com/office/drawing/2014/main" id="{7B6C9BC7-1DA0-45B6-9C4B-6C46B0AB3D3D}"/>
              </a:ext>
            </a:extLst>
          </p:cNvPr>
          <p:cNvSpPr txBox="1"/>
          <p:nvPr/>
        </p:nvSpPr>
        <p:spPr>
          <a:xfrm>
            <a:off x="13705521" y="2308477"/>
            <a:ext cx="6574563" cy="1077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b="0" kern="1200">
                <a:solidFill>
                  <a:prstClr val="white"/>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dirty="0"/>
              <a:t>Pilotos del Mapa Topográfico</a:t>
            </a:r>
          </a:p>
        </p:txBody>
      </p:sp>
      <p:sp>
        <p:nvSpPr>
          <p:cNvPr id="72" name="CuadroTexto 71">
            <a:extLst>
              <a:ext uri="{FF2B5EF4-FFF2-40B4-BE49-F238E27FC236}">
                <a16:creationId xmlns:a16="http://schemas.microsoft.com/office/drawing/2014/main" id="{F0FEA904-0C23-4BF9-AFA7-F73B6C6B41AE}"/>
              </a:ext>
            </a:extLst>
          </p:cNvPr>
          <p:cNvSpPr txBox="1"/>
          <p:nvPr/>
        </p:nvSpPr>
        <p:spPr>
          <a:xfrm>
            <a:off x="17479028" y="5220044"/>
            <a:ext cx="6719436" cy="1938992"/>
          </a:xfrm>
          <a:prstGeom prst="rect">
            <a:avLst/>
          </a:prstGeom>
          <a:noFill/>
        </p:spPr>
        <p:txBody>
          <a:bodyPr wrap="square" rtlCol="0">
            <a:spAutoFit/>
          </a:bodyPr>
          <a:lstStyle/>
          <a:p>
            <a:pPr marL="457200" lvl="7" indent="-457200" algn="l" defTabSz="1828800" hangingPunct="1">
              <a:buFont typeface="Arial" panose="020B0604020202020204" pitchFamily="34" charset="0"/>
              <a:buChar char="•"/>
            </a:pPr>
            <a:r>
              <a:rPr lang="es-MX" sz="2400" b="0" kern="1200">
                <a:solidFill>
                  <a:prstClr val="black"/>
                </a:solidFill>
                <a:latin typeface="Arial" panose="020B0604020202020204" pitchFamily="34" charset="0"/>
                <a:ea typeface="+mn-ea"/>
                <a:cs typeface="Arial" panose="020B0604020202020204" pitchFamily="34" charset="0"/>
              </a:rPr>
              <a:t>Definición</a:t>
            </a:r>
          </a:p>
          <a:p>
            <a:pPr marL="457200" lvl="6" indent="-457200" algn="l" defTabSz="1828800" hangingPunct="1">
              <a:buFont typeface="Arial" panose="020B0604020202020204" pitchFamily="34" charset="0"/>
              <a:buChar char="•"/>
            </a:pPr>
            <a:r>
              <a:rPr lang="es-MX" sz="2400" b="0" kern="1200">
                <a:solidFill>
                  <a:prstClr val="black"/>
                </a:solidFill>
                <a:latin typeface="Arial" panose="020B0604020202020204" pitchFamily="34" charset="0"/>
                <a:ea typeface="+mn-ea"/>
                <a:cs typeface="Arial" panose="020B0604020202020204" pitchFamily="34" charset="0"/>
              </a:rPr>
              <a:t>Medición</a:t>
            </a:r>
          </a:p>
          <a:p>
            <a:pPr marL="457200" lvl="6" indent="-457200" algn="l" defTabSz="1828800" hangingPunct="1">
              <a:buFont typeface="Arial" panose="020B0604020202020204" pitchFamily="34" charset="0"/>
              <a:buChar char="•"/>
            </a:pPr>
            <a:r>
              <a:rPr lang="es-MX" sz="2400" b="0" kern="1200">
                <a:solidFill>
                  <a:prstClr val="black"/>
                </a:solidFill>
                <a:latin typeface="Arial" panose="020B0604020202020204" pitchFamily="34" charset="0"/>
                <a:ea typeface="+mn-ea"/>
                <a:cs typeface="Arial" panose="020B0604020202020204" pitchFamily="34" charset="0"/>
              </a:rPr>
              <a:t>Verificación</a:t>
            </a:r>
          </a:p>
          <a:p>
            <a:pPr marL="457200" lvl="6" indent="-457200" algn="l" defTabSz="1828800" hangingPunct="1">
              <a:buFont typeface="Arial" panose="020B0604020202020204" pitchFamily="34" charset="0"/>
              <a:buChar char="•"/>
            </a:pPr>
            <a:r>
              <a:rPr lang="es-MX" sz="2400" b="0" kern="1200">
                <a:solidFill>
                  <a:prstClr val="black"/>
                </a:solidFill>
                <a:latin typeface="Arial" panose="020B0604020202020204" pitchFamily="34" charset="0"/>
                <a:ea typeface="+mn-ea"/>
                <a:cs typeface="Arial" panose="020B0604020202020204" pitchFamily="34" charset="0"/>
              </a:rPr>
              <a:t>Documentación</a:t>
            </a:r>
          </a:p>
          <a:p>
            <a:pPr marL="457200" lvl="6" indent="-457200" algn="l" defTabSz="1828800" hangingPunct="1">
              <a:buFont typeface="Arial" panose="020B0604020202020204" pitchFamily="34" charset="0"/>
              <a:buChar char="•"/>
            </a:pPr>
            <a:r>
              <a:rPr lang="es-MX" sz="2400" b="0" kern="1200">
                <a:solidFill>
                  <a:prstClr val="black"/>
                </a:solidFill>
                <a:latin typeface="Arial" panose="020B0604020202020204" pitchFamily="34" charset="0"/>
                <a:ea typeface="+mn-ea"/>
                <a:cs typeface="Arial" panose="020B0604020202020204" pitchFamily="34" charset="0"/>
              </a:rPr>
              <a:t>Informes de calidad</a:t>
            </a:r>
            <a:endParaRPr lang="es-MX" sz="2400" b="0" kern="1200" dirty="0">
              <a:solidFill>
                <a:prstClr val="black"/>
              </a:solidFill>
              <a:latin typeface="Arial" panose="020B0604020202020204" pitchFamily="34" charset="0"/>
              <a:ea typeface="+mn-ea"/>
              <a:cs typeface="Arial" panose="020B0604020202020204" pitchFamily="34" charset="0"/>
            </a:endParaRPr>
          </a:p>
        </p:txBody>
      </p:sp>
      <p:sp>
        <p:nvSpPr>
          <p:cNvPr id="73" name="CuadroTexto 72">
            <a:extLst>
              <a:ext uri="{FF2B5EF4-FFF2-40B4-BE49-F238E27FC236}">
                <a16:creationId xmlns:a16="http://schemas.microsoft.com/office/drawing/2014/main" id="{08BBB037-160C-467C-9BB5-CA2DFC2246A8}"/>
              </a:ext>
            </a:extLst>
          </p:cNvPr>
          <p:cNvSpPr txBox="1"/>
          <p:nvPr/>
        </p:nvSpPr>
        <p:spPr>
          <a:xfrm>
            <a:off x="6711705" y="5564087"/>
            <a:ext cx="3606800" cy="1077218"/>
          </a:xfrm>
          <a:prstGeom prst="rect">
            <a:avLst/>
          </a:prstGeom>
          <a:noFill/>
        </p:spPr>
        <p:txBody>
          <a:bodyPr wrap="square" rtlCol="0">
            <a:spAutoFit/>
          </a:bodyPr>
          <a:lstStyle/>
          <a:p>
            <a:pPr marL="187326" indent="-187326" algn="l" defTabSz="1828800" hangingPunct="1">
              <a:buFont typeface="Arial" panose="020B0604020202020204" pitchFamily="34" charset="0"/>
              <a:buChar char="•"/>
            </a:pPr>
            <a:r>
              <a:rPr lang="es-MX" sz="1600" b="0" kern="1200" dirty="0">
                <a:solidFill>
                  <a:prstClr val="black"/>
                </a:solidFill>
                <a:latin typeface="Arial" panose="020B0604020202020204" pitchFamily="34" charset="0"/>
                <a:ea typeface="+mn-ea"/>
                <a:cs typeface="Arial" panose="020B0604020202020204" pitchFamily="34" charset="0"/>
              </a:rPr>
              <a:t>Normas</a:t>
            </a:r>
          </a:p>
          <a:p>
            <a:pPr marL="187326" indent="-187326" algn="l" defTabSz="1828800" hangingPunct="1">
              <a:buFont typeface="Arial" panose="020B0604020202020204" pitchFamily="34" charset="0"/>
              <a:buChar char="•"/>
            </a:pPr>
            <a:r>
              <a:rPr lang="es-MX" sz="1600" b="0" kern="1200" dirty="0">
                <a:solidFill>
                  <a:prstClr val="black"/>
                </a:solidFill>
                <a:latin typeface="Arial" panose="020B0604020202020204" pitchFamily="34" charset="0"/>
                <a:ea typeface="+mn-ea"/>
                <a:cs typeface="Arial" panose="020B0604020202020204" pitchFamily="34" charset="0"/>
              </a:rPr>
              <a:t>Criterios</a:t>
            </a:r>
          </a:p>
          <a:p>
            <a:pPr marL="187326" indent="-187326" algn="l" defTabSz="1828800" hangingPunct="1">
              <a:buFont typeface="Arial" panose="020B0604020202020204" pitchFamily="34" charset="0"/>
              <a:buChar char="•"/>
            </a:pPr>
            <a:r>
              <a:rPr lang="es-MX" sz="1600" b="0" kern="1200" dirty="0">
                <a:solidFill>
                  <a:prstClr val="black"/>
                </a:solidFill>
                <a:latin typeface="Arial" panose="020B0604020202020204" pitchFamily="34" charset="0"/>
                <a:ea typeface="+mn-ea"/>
                <a:cs typeface="Arial" panose="020B0604020202020204" pitchFamily="34" charset="0"/>
              </a:rPr>
              <a:t>Estándares</a:t>
            </a:r>
          </a:p>
          <a:p>
            <a:pPr marL="187326" indent="-187326" algn="l" defTabSz="1828800" hangingPunct="1">
              <a:buFont typeface="Arial" panose="020B0604020202020204" pitchFamily="34" charset="0"/>
              <a:buChar char="•"/>
            </a:pPr>
            <a:r>
              <a:rPr lang="es-MX" sz="1600" b="0" kern="1200" dirty="0">
                <a:solidFill>
                  <a:prstClr val="black"/>
                </a:solidFill>
                <a:latin typeface="Arial" panose="020B0604020202020204" pitchFamily="34" charset="0"/>
                <a:ea typeface="+mn-ea"/>
                <a:cs typeface="Arial" panose="020B0604020202020204" pitchFamily="34" charset="0"/>
              </a:rPr>
              <a:t>Mejores prácticas</a:t>
            </a:r>
          </a:p>
        </p:txBody>
      </p:sp>
      <p:sp>
        <p:nvSpPr>
          <p:cNvPr id="74" name="CuadroTexto 73">
            <a:extLst>
              <a:ext uri="{FF2B5EF4-FFF2-40B4-BE49-F238E27FC236}">
                <a16:creationId xmlns:a16="http://schemas.microsoft.com/office/drawing/2014/main" id="{BF789FEA-1A2A-433F-9D84-091EA9087225}"/>
              </a:ext>
            </a:extLst>
          </p:cNvPr>
          <p:cNvSpPr txBox="1"/>
          <p:nvPr/>
        </p:nvSpPr>
        <p:spPr>
          <a:xfrm>
            <a:off x="3146145" y="4032955"/>
            <a:ext cx="1698899" cy="830997"/>
          </a:xfrm>
          <a:prstGeom prst="rect">
            <a:avLst/>
          </a:prstGeom>
          <a:noFill/>
        </p:spPr>
        <p:txBody>
          <a:bodyPr wrap="square" rtlCol="0">
            <a:spAutoFit/>
          </a:bodyPr>
          <a:lstStyle/>
          <a:p>
            <a:pPr marL="187326" indent="-187326" algn="l" defTabSz="1828800" hangingPunct="1">
              <a:buFont typeface="Arial" panose="020B0604020202020204" pitchFamily="34" charset="0"/>
              <a:buChar char="•"/>
            </a:pPr>
            <a:r>
              <a:rPr lang="es-MX" sz="1600" b="0" kern="1200" dirty="0">
                <a:solidFill>
                  <a:prstClr val="black"/>
                </a:solidFill>
                <a:latin typeface="Arial" panose="020B0604020202020204" pitchFamily="34" charset="0"/>
                <a:ea typeface="+mn-ea"/>
                <a:cs typeface="Arial" panose="020B0604020202020204" pitchFamily="34" charset="0"/>
              </a:rPr>
              <a:t>Diseño</a:t>
            </a:r>
          </a:p>
          <a:p>
            <a:pPr marL="187326" indent="-187326" algn="l" defTabSz="1828800" hangingPunct="1">
              <a:buFont typeface="Arial" panose="020B0604020202020204" pitchFamily="34" charset="0"/>
              <a:buChar char="•"/>
            </a:pPr>
            <a:r>
              <a:rPr lang="es-MX" sz="1600" b="0" kern="1200" dirty="0">
                <a:solidFill>
                  <a:prstClr val="black"/>
                </a:solidFill>
                <a:latin typeface="Arial" panose="020B0604020202020204" pitchFamily="34" charset="0"/>
                <a:ea typeface="+mn-ea"/>
                <a:cs typeface="Arial" panose="020B0604020202020204" pitchFamily="34" charset="0"/>
              </a:rPr>
              <a:t>Proceso</a:t>
            </a:r>
          </a:p>
          <a:p>
            <a:pPr marL="187326" indent="-187326" algn="l" defTabSz="1828800" hangingPunct="1">
              <a:buFont typeface="Arial" panose="020B0604020202020204" pitchFamily="34" charset="0"/>
              <a:buChar char="•"/>
            </a:pPr>
            <a:r>
              <a:rPr lang="es-MX" sz="1600" b="0" kern="1200" dirty="0">
                <a:solidFill>
                  <a:prstClr val="black"/>
                </a:solidFill>
                <a:latin typeface="Arial" panose="020B0604020202020204" pitchFamily="34" charset="0"/>
                <a:ea typeface="+mn-ea"/>
                <a:cs typeface="Arial" panose="020B0604020202020204" pitchFamily="34" charset="0"/>
              </a:rPr>
              <a:t>Organización</a:t>
            </a:r>
          </a:p>
        </p:txBody>
      </p:sp>
      <p:graphicFrame>
        <p:nvGraphicFramePr>
          <p:cNvPr id="31" name="Diagrama 30">
            <a:extLst>
              <a:ext uri="{FF2B5EF4-FFF2-40B4-BE49-F238E27FC236}">
                <a16:creationId xmlns:a16="http://schemas.microsoft.com/office/drawing/2014/main" id="{2BCEA2A9-E726-4745-BD7D-A7D4B113591B}"/>
              </a:ext>
            </a:extLst>
          </p:cNvPr>
          <p:cNvGraphicFramePr/>
          <p:nvPr>
            <p:extLst>
              <p:ext uri="{D42A27DB-BD31-4B8C-83A1-F6EECF244321}">
                <p14:modId xmlns:p14="http://schemas.microsoft.com/office/powerpoint/2010/main" val="4089747400"/>
              </p:ext>
            </p:extLst>
          </p:nvPr>
        </p:nvGraphicFramePr>
        <p:xfrm>
          <a:off x="2828515" y="6338679"/>
          <a:ext cx="2540803" cy="25272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ángulo 1">
            <a:extLst>
              <a:ext uri="{FF2B5EF4-FFF2-40B4-BE49-F238E27FC236}">
                <a16:creationId xmlns:a16="http://schemas.microsoft.com/office/drawing/2014/main" id="{5E460653-B08E-4399-A90C-F2263F70E50B}"/>
              </a:ext>
            </a:extLst>
          </p:cNvPr>
          <p:cNvSpPr/>
          <p:nvPr/>
        </p:nvSpPr>
        <p:spPr>
          <a:xfrm>
            <a:off x="2348696" y="10594638"/>
            <a:ext cx="6546509" cy="1085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2019</a:t>
            </a:r>
          </a:p>
        </p:txBody>
      </p:sp>
      <p:sp>
        <p:nvSpPr>
          <p:cNvPr id="34" name="Rectángulo 33">
            <a:extLst>
              <a:ext uri="{FF2B5EF4-FFF2-40B4-BE49-F238E27FC236}">
                <a16:creationId xmlns:a16="http://schemas.microsoft.com/office/drawing/2014/main" id="{3BADC1BD-C7FD-49D6-BCD3-A67599D4CEA1}"/>
              </a:ext>
            </a:extLst>
          </p:cNvPr>
          <p:cNvSpPr/>
          <p:nvPr/>
        </p:nvSpPr>
        <p:spPr>
          <a:xfrm>
            <a:off x="9061977" y="10594638"/>
            <a:ext cx="13091076" cy="1085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2020</a:t>
            </a:r>
          </a:p>
        </p:txBody>
      </p:sp>
      <p:pic>
        <p:nvPicPr>
          <p:cNvPr id="6" name="Imagen 5">
            <a:extLst>
              <a:ext uri="{FF2B5EF4-FFF2-40B4-BE49-F238E27FC236}">
                <a16:creationId xmlns:a16="http://schemas.microsoft.com/office/drawing/2014/main" id="{760CD298-0827-4F67-A2E4-6E122B6DFC0F}"/>
              </a:ext>
            </a:extLst>
          </p:cNvPr>
          <p:cNvPicPr>
            <a:picLocks noChangeAspect="1"/>
          </p:cNvPicPr>
          <p:nvPr/>
        </p:nvPicPr>
        <p:blipFill rotWithShape="1">
          <a:blip r:embed="rId11"/>
          <a:srcRect l="23942" t="31738" r="18735" b="12975"/>
          <a:stretch/>
        </p:blipFill>
        <p:spPr>
          <a:xfrm>
            <a:off x="9870206" y="3782554"/>
            <a:ext cx="7380701" cy="4008239"/>
          </a:xfrm>
          <a:prstGeom prst="rect">
            <a:avLst/>
          </a:prstGeom>
        </p:spPr>
      </p:pic>
      <p:sp>
        <p:nvSpPr>
          <p:cNvPr id="25" name="Rectángulo: esquinas redondeadas 24">
            <a:extLst>
              <a:ext uri="{FF2B5EF4-FFF2-40B4-BE49-F238E27FC236}">
                <a16:creationId xmlns:a16="http://schemas.microsoft.com/office/drawing/2014/main" id="{2C82CB95-1CA7-4366-948D-76C542BFAFD3}"/>
              </a:ext>
            </a:extLst>
          </p:cNvPr>
          <p:cNvSpPr>
            <a:spLocks noChangeAspect="1"/>
          </p:cNvSpPr>
          <p:nvPr/>
        </p:nvSpPr>
        <p:spPr>
          <a:xfrm>
            <a:off x="1461777" y="3053267"/>
            <a:ext cx="3671118" cy="841256"/>
          </a:xfrm>
          <a:prstGeom prst="roundRect">
            <a:avLst>
              <a:gd name="adj" fmla="val 1083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r>
              <a:rPr lang="es-MX" sz="2800" b="0" kern="1200" dirty="0">
                <a:solidFill>
                  <a:prstClr val="white"/>
                </a:solidFill>
                <a:latin typeface="Arial" panose="020B0604020202020204" pitchFamily="34" charset="0"/>
                <a:cs typeface="Arial" panose="020B0604020202020204" pitchFamily="34" charset="0"/>
              </a:rPr>
              <a:t>Diagnóstico</a:t>
            </a:r>
            <a:endParaRPr kumimoji="0" lang="es-MX"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7" name="Rectángulo: esquinas redondeadas 26">
            <a:extLst>
              <a:ext uri="{FF2B5EF4-FFF2-40B4-BE49-F238E27FC236}">
                <a16:creationId xmlns:a16="http://schemas.microsoft.com/office/drawing/2014/main" id="{57F179B4-E8C1-4E87-A0F6-3C521296B2A2}"/>
              </a:ext>
            </a:extLst>
          </p:cNvPr>
          <p:cNvSpPr>
            <a:spLocks noChangeAspect="1"/>
          </p:cNvSpPr>
          <p:nvPr/>
        </p:nvSpPr>
        <p:spPr>
          <a:xfrm>
            <a:off x="4775723" y="4719343"/>
            <a:ext cx="3671118" cy="841256"/>
          </a:xfrm>
          <a:prstGeom prst="roundRect">
            <a:avLst>
              <a:gd name="adj" fmla="val 1083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r>
              <a:rPr lang="es-MX" sz="2800" b="0" kern="1200">
                <a:solidFill>
                  <a:prstClr val="white"/>
                </a:solidFill>
                <a:latin typeface="Arial" panose="020B0604020202020204" pitchFamily="34" charset="0"/>
                <a:cs typeface="Arial" panose="020B0604020202020204" pitchFamily="34" charset="0"/>
              </a:rPr>
              <a:t>Análisis</a:t>
            </a:r>
            <a:endParaRPr kumimoji="0" lang="es-MX"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8" name="Rectángulo: esquinas redondeadas 27">
            <a:extLst>
              <a:ext uri="{FF2B5EF4-FFF2-40B4-BE49-F238E27FC236}">
                <a16:creationId xmlns:a16="http://schemas.microsoft.com/office/drawing/2014/main" id="{BB0820A5-9AD5-4FD0-B4D1-5972F237DFCD}"/>
              </a:ext>
            </a:extLst>
          </p:cNvPr>
          <p:cNvSpPr>
            <a:spLocks noChangeAspect="1"/>
          </p:cNvSpPr>
          <p:nvPr/>
        </p:nvSpPr>
        <p:spPr>
          <a:xfrm>
            <a:off x="5789012" y="6949537"/>
            <a:ext cx="3671118" cy="841256"/>
          </a:xfrm>
          <a:prstGeom prst="roundRect">
            <a:avLst>
              <a:gd name="adj" fmla="val 10830"/>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r>
              <a:rPr lang="es-MX" sz="2800" b="0" kern="1200">
                <a:solidFill>
                  <a:prstClr val="white"/>
                </a:solidFill>
                <a:latin typeface="Arial" panose="020B0604020202020204" pitchFamily="34" charset="0"/>
                <a:cs typeface="Arial" panose="020B0604020202020204" pitchFamily="34" charset="0"/>
              </a:rPr>
              <a:t>Estrategia</a:t>
            </a:r>
            <a:endParaRPr kumimoji="0" lang="es-MX" sz="2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Rectángulo 8">
            <a:extLst>
              <a:ext uri="{FF2B5EF4-FFF2-40B4-BE49-F238E27FC236}">
                <a16:creationId xmlns:a16="http://schemas.microsoft.com/office/drawing/2014/main" id="{800C0050-677E-4120-B506-46DF74EE2A50}"/>
              </a:ext>
            </a:extLst>
          </p:cNvPr>
          <p:cNvSpPr/>
          <p:nvPr/>
        </p:nvSpPr>
        <p:spPr>
          <a:xfrm>
            <a:off x="17459573" y="3918344"/>
            <a:ext cx="4502356" cy="1077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0" tIns="0" rIns="0" bIns="0" numCol="1" spcCol="38100" rtlCol="0" anchor="ctr">
            <a:noAutofit/>
          </a:bodyPr>
          <a:lstStyle/>
          <a:p>
            <a:r>
              <a:rPr lang="es-MX" sz="2400" kern="1200" dirty="0">
                <a:solidFill>
                  <a:prstClr val="white"/>
                </a:solidFill>
                <a:latin typeface="Arial" panose="020B0604020202020204" pitchFamily="34" charset="0"/>
                <a:ea typeface="+mn-ea"/>
                <a:cs typeface="Arial" panose="020B0604020202020204" pitchFamily="34" charset="0"/>
              </a:rPr>
              <a:t>Elementos para el Marco de Calidad</a:t>
            </a:r>
          </a:p>
        </p:txBody>
      </p:sp>
    </p:spTree>
    <p:extLst>
      <p:ext uri="{BB962C8B-B14F-4D97-AF65-F5344CB8AC3E}">
        <p14:creationId xmlns:p14="http://schemas.microsoft.com/office/powerpoint/2010/main" val="130238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56755" y="9984066"/>
            <a:ext cx="837408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4000" b="1" i="0" u="none" strike="noStrike" cap="none" spc="0" normalizeH="0" baseline="0" dirty="0">
                <a:ln>
                  <a:noFill/>
                </a:ln>
                <a:solidFill>
                  <a:schemeClr val="accent1">
                    <a:lumMod val="40000"/>
                    <a:lumOff val="60000"/>
                  </a:schemeClr>
                </a:solidFill>
                <a:effectLst/>
                <a:uFillTx/>
                <a:latin typeface="Helvetica Neue"/>
                <a:ea typeface="Helvetica Neue"/>
                <a:cs typeface="Helvetica Neue"/>
                <a:sym typeface="Helvetica Neue"/>
              </a:rPr>
              <a:t>María del Carmen</a:t>
            </a:r>
            <a:r>
              <a:rPr kumimoji="0" lang="es-MX" sz="4000" b="1" i="0" u="none" strike="noStrike" cap="none" spc="0" normalizeH="0" dirty="0">
                <a:ln>
                  <a:noFill/>
                </a:ln>
                <a:solidFill>
                  <a:schemeClr val="accent1">
                    <a:lumMod val="40000"/>
                    <a:lumOff val="60000"/>
                  </a:schemeClr>
                </a:solidFill>
                <a:effectLst/>
                <a:uFillTx/>
                <a:latin typeface="Helvetica Neue"/>
                <a:ea typeface="Helvetica Neue"/>
                <a:cs typeface="Helvetica Neue"/>
                <a:sym typeface="Helvetica Neue"/>
              </a:rPr>
              <a:t> Reyes Guerrero</a:t>
            </a:r>
            <a:endParaRPr kumimoji="0" lang="es-MX" sz="4000" b="1" i="0" u="none" strike="noStrike" cap="none" spc="0" normalizeH="0" baseline="0" dirty="0">
              <a:ln>
                <a:noFill/>
              </a:ln>
              <a:solidFill>
                <a:schemeClr val="accent1">
                  <a:lumMod val="40000"/>
                  <a:lumOff val="60000"/>
                </a:schemeClr>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s-MX" sz="4000" b="1" i="0" u="none" strike="noStrike" cap="none" spc="0" normalizeH="0" baseline="0" dirty="0">
                <a:ln>
                  <a:noFill/>
                </a:ln>
                <a:solidFill>
                  <a:schemeClr val="accent1">
                    <a:lumMod val="40000"/>
                    <a:lumOff val="60000"/>
                  </a:schemeClr>
                </a:solidFill>
                <a:effectLst/>
                <a:uFillTx/>
                <a:latin typeface="Helvetica Neue"/>
                <a:ea typeface="Helvetica Neue"/>
                <a:cs typeface="Helvetica Neue"/>
                <a:sym typeface="Helvetica Neue"/>
              </a:rPr>
              <a:t>carmen.reyesg@inegi.org.mx</a:t>
            </a: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Text"/>
          <p:cNvSpPr txBox="1">
            <a:spLocks/>
          </p:cNvSpPr>
          <p:nvPr/>
        </p:nvSpPr>
        <p:spPr>
          <a:xfrm>
            <a:off x="5534719" y="7372720"/>
            <a:ext cx="5699000" cy="996166"/>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Arial" charset="0"/>
                <a:ea typeface="Arial" charset="0"/>
                <a:cs typeface="Arial"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1651000" hangingPunct="1"/>
            <a:endParaRPr lang="es-ES" kern="1200" dirty="0"/>
          </a:p>
        </p:txBody>
      </p:sp>
      <p:sp>
        <p:nvSpPr>
          <p:cNvPr id="11" name="Title Text"/>
          <p:cNvSpPr txBox="1">
            <a:spLocks/>
          </p:cNvSpPr>
          <p:nvPr/>
        </p:nvSpPr>
        <p:spPr>
          <a:xfrm>
            <a:off x="5534719" y="5810319"/>
            <a:ext cx="5699000" cy="996166"/>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Arial" charset="0"/>
                <a:ea typeface="Arial" charset="0"/>
                <a:cs typeface="Arial"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1651000" hangingPunct="1"/>
            <a:endParaRPr lang="es-ES" kern="1200" dirty="0"/>
          </a:p>
        </p:txBody>
      </p:sp>
      <p:sp>
        <p:nvSpPr>
          <p:cNvPr id="12" name="Title Text"/>
          <p:cNvSpPr txBox="1">
            <a:spLocks/>
          </p:cNvSpPr>
          <p:nvPr/>
        </p:nvSpPr>
        <p:spPr>
          <a:xfrm>
            <a:off x="15040229" y="7372720"/>
            <a:ext cx="5699000" cy="996166"/>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Arial" charset="0"/>
                <a:ea typeface="Arial" charset="0"/>
                <a:cs typeface="Arial"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1651000" hangingPunct="1"/>
            <a:endParaRPr lang="es-MX" sz="3200" kern="1200" dirty="0">
              <a:solidFill>
                <a:prstClr val="white"/>
              </a:solidFill>
              <a:latin typeface="Arial" panose="020B0604020202020204" pitchFamily="34" charset="0"/>
              <a:cs typeface="Arial" panose="020B0604020202020204" pitchFamily="34" charset="0"/>
            </a:endParaRPr>
          </a:p>
        </p:txBody>
      </p:sp>
      <p:sp>
        <p:nvSpPr>
          <p:cNvPr id="13" name="Title Text"/>
          <p:cNvSpPr txBox="1">
            <a:spLocks/>
          </p:cNvSpPr>
          <p:nvPr/>
        </p:nvSpPr>
        <p:spPr>
          <a:xfrm>
            <a:off x="15040229" y="8704633"/>
            <a:ext cx="5699000" cy="996166"/>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Arial" charset="0"/>
                <a:ea typeface="Arial" charset="0"/>
                <a:cs typeface="Arial"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1651000" hangingPunct="1"/>
            <a:endParaRPr lang="es-MX" sz="3200" kern="1200" dirty="0">
              <a:solidFill>
                <a:prstClr val="white"/>
              </a:solidFill>
              <a:latin typeface="Arial" panose="020B0604020202020204" pitchFamily="34" charset="0"/>
              <a:cs typeface="Arial" panose="020B0604020202020204" pitchFamily="34" charset="0"/>
            </a:endParaRPr>
          </a:p>
        </p:txBody>
      </p:sp>
      <p:sp>
        <p:nvSpPr>
          <p:cNvPr id="15" name="Title Text"/>
          <p:cNvSpPr txBox="1">
            <a:spLocks/>
          </p:cNvSpPr>
          <p:nvPr/>
        </p:nvSpPr>
        <p:spPr>
          <a:xfrm>
            <a:off x="15040228" y="5810319"/>
            <a:ext cx="9614706" cy="996166"/>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Arial" charset="0"/>
                <a:ea typeface="Arial" charset="0"/>
                <a:cs typeface="Arial"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1651000" hangingPunct="1">
              <a:lnSpc>
                <a:spcPct val="120000"/>
              </a:lnSpc>
            </a:pPr>
            <a:endParaRPr lang="es-MX" sz="3200" kern="1200" dirty="0">
              <a:solidFill>
                <a:prstClr val="white"/>
              </a:solidFill>
              <a:latin typeface="Arial" panose="020B0604020202020204" pitchFamily="34" charset="0"/>
              <a:cs typeface="Arial" panose="020B0604020202020204" pitchFamily="34" charset="0"/>
            </a:endParaRPr>
          </a:p>
        </p:txBody>
      </p:sp>
      <p:sp>
        <p:nvSpPr>
          <p:cNvPr id="16" name="Índice"/>
          <p:cNvSpPr txBox="1"/>
          <p:nvPr/>
        </p:nvSpPr>
        <p:spPr>
          <a:xfrm>
            <a:off x="9147711" y="1109576"/>
            <a:ext cx="7409080" cy="202619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rgbClr val="FFFFFF"/>
                </a:solidFill>
              </a:defRPr>
            </a:lvl1pPr>
          </a:lstStyle>
          <a:p>
            <a:pPr algn="l" defTabSz="1828800" hangingPunct="1"/>
            <a:r>
              <a:rPr lang="es-MX" sz="12500" b="0" kern="1200" dirty="0">
                <a:latin typeface="Arial" charset="0"/>
                <a:ea typeface="Arial" charset="0"/>
                <a:cs typeface="Arial" charset="0"/>
              </a:rPr>
              <a:t>Contenido</a:t>
            </a:r>
            <a:endParaRPr sz="12500" b="0" kern="1200" dirty="0">
              <a:latin typeface="Arial" charset="0"/>
              <a:ea typeface="Arial" charset="0"/>
              <a:cs typeface="Arial" charset="0"/>
            </a:endParaRPr>
          </a:p>
        </p:txBody>
      </p:sp>
      <p:sp>
        <p:nvSpPr>
          <p:cNvPr id="17" name="01"/>
          <p:cNvSpPr txBox="1"/>
          <p:nvPr/>
        </p:nvSpPr>
        <p:spPr>
          <a:xfrm>
            <a:off x="4149474" y="5168187"/>
            <a:ext cx="815929"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rgbClr val="003056"/>
                </a:solidFill>
              </a:defRPr>
            </a:lvl1pPr>
          </a:lstStyle>
          <a:p>
            <a:pPr algn="l" defTabSz="1828800" hangingPunct="1"/>
            <a:r>
              <a:rPr kern="1200" dirty="0">
                <a:latin typeface="Arial" charset="0"/>
                <a:ea typeface="Arial" charset="0"/>
                <a:cs typeface="Arial" charset="0"/>
              </a:rPr>
              <a:t>1</a:t>
            </a:r>
          </a:p>
        </p:txBody>
      </p:sp>
      <p:sp>
        <p:nvSpPr>
          <p:cNvPr id="18" name="02"/>
          <p:cNvSpPr txBox="1"/>
          <p:nvPr/>
        </p:nvSpPr>
        <p:spPr>
          <a:xfrm>
            <a:off x="4149474" y="7050066"/>
            <a:ext cx="815929"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rgbClr val="003056"/>
                </a:solidFill>
              </a:defRPr>
            </a:lvl1pPr>
          </a:lstStyle>
          <a:p>
            <a:pPr algn="l" defTabSz="1828800" hangingPunct="1"/>
            <a:r>
              <a:rPr kern="1200" dirty="0">
                <a:latin typeface="Arial" charset="0"/>
                <a:ea typeface="Arial" charset="0"/>
                <a:cs typeface="Arial" charset="0"/>
              </a:rPr>
              <a:t>2</a:t>
            </a:r>
          </a:p>
        </p:txBody>
      </p:sp>
      <p:sp>
        <p:nvSpPr>
          <p:cNvPr id="19" name="03"/>
          <p:cNvSpPr txBox="1"/>
          <p:nvPr/>
        </p:nvSpPr>
        <p:spPr>
          <a:xfrm>
            <a:off x="4149474" y="8975201"/>
            <a:ext cx="815929"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rgbClr val="003056"/>
                </a:solidFill>
              </a:defRPr>
            </a:lvl1pPr>
          </a:lstStyle>
          <a:p>
            <a:pPr algn="l" defTabSz="1828800" hangingPunct="1"/>
            <a:r>
              <a:rPr kern="1200" dirty="0">
                <a:latin typeface="Arial" charset="0"/>
                <a:ea typeface="Arial" charset="0"/>
                <a:cs typeface="Arial" charset="0"/>
              </a:rPr>
              <a:t>3</a:t>
            </a:r>
          </a:p>
        </p:txBody>
      </p:sp>
      <p:sp>
        <p:nvSpPr>
          <p:cNvPr id="20" name="04"/>
          <p:cNvSpPr txBox="1"/>
          <p:nvPr/>
        </p:nvSpPr>
        <p:spPr>
          <a:xfrm>
            <a:off x="14965594" y="5168187"/>
            <a:ext cx="815929"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rgbClr val="003056"/>
                </a:solidFill>
              </a:defRPr>
            </a:lvl1pPr>
          </a:lstStyle>
          <a:p>
            <a:pPr algn="l" defTabSz="1828800" hangingPunct="1"/>
            <a:r>
              <a:rPr kern="1200" dirty="0">
                <a:latin typeface="Arial" charset="0"/>
                <a:ea typeface="Arial" charset="0"/>
                <a:cs typeface="Arial" charset="0"/>
              </a:rPr>
              <a:t>4</a:t>
            </a:r>
          </a:p>
        </p:txBody>
      </p:sp>
      <p:sp>
        <p:nvSpPr>
          <p:cNvPr id="21" name="05"/>
          <p:cNvSpPr txBox="1"/>
          <p:nvPr/>
        </p:nvSpPr>
        <p:spPr>
          <a:xfrm>
            <a:off x="14965594" y="7050066"/>
            <a:ext cx="815929"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rgbClr val="003056"/>
                </a:solidFill>
              </a:defRPr>
            </a:lvl1pPr>
          </a:lstStyle>
          <a:p>
            <a:pPr algn="l" defTabSz="1828800" hangingPunct="1"/>
            <a:r>
              <a:rPr kern="1200" dirty="0">
                <a:latin typeface="Arial" charset="0"/>
                <a:ea typeface="Arial" charset="0"/>
                <a:cs typeface="Arial" charset="0"/>
              </a:rPr>
              <a:t>5</a:t>
            </a:r>
          </a:p>
        </p:txBody>
      </p:sp>
      <p:sp>
        <p:nvSpPr>
          <p:cNvPr id="24" name="Marcador de texto 23">
            <a:extLst>
              <a:ext uri="{FF2B5EF4-FFF2-40B4-BE49-F238E27FC236}">
                <a16:creationId xmlns:a16="http://schemas.microsoft.com/office/drawing/2014/main" id="{3A56B054-1139-4D43-B82E-E87F6EE9A2F6}"/>
              </a:ext>
            </a:extLst>
          </p:cNvPr>
          <p:cNvSpPr txBox="1">
            <a:spLocks/>
          </p:cNvSpPr>
          <p:nvPr/>
        </p:nvSpPr>
        <p:spPr>
          <a:xfrm>
            <a:off x="5387569" y="5477047"/>
            <a:ext cx="6320017" cy="122695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38" tIns="91440" rIns="91438" bIns="9144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s-MX" sz="3200" dirty="0">
                <a:solidFill>
                  <a:schemeClr val="bg1"/>
                </a:solidFill>
                <a:latin typeface="Arial" charset="0"/>
                <a:ea typeface="Arial" charset="0"/>
                <a:cs typeface="Arial" charset="0"/>
              </a:rPr>
              <a:t>Marco de referencia de calidad  para el Mapa Topográfico</a:t>
            </a:r>
          </a:p>
        </p:txBody>
      </p:sp>
      <p:sp>
        <p:nvSpPr>
          <p:cNvPr id="25" name="Marcador de texto 23">
            <a:extLst>
              <a:ext uri="{FF2B5EF4-FFF2-40B4-BE49-F238E27FC236}">
                <a16:creationId xmlns:a16="http://schemas.microsoft.com/office/drawing/2014/main" id="{680DD6C2-AE21-42E0-B71B-B4EEBA1C6EC1}"/>
              </a:ext>
            </a:extLst>
          </p:cNvPr>
          <p:cNvSpPr txBox="1">
            <a:spLocks/>
          </p:cNvSpPr>
          <p:nvPr/>
        </p:nvSpPr>
        <p:spPr>
          <a:xfrm>
            <a:off x="5387569" y="7305210"/>
            <a:ext cx="7536362" cy="139942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38" tIns="91440" rIns="91438" bIns="91440" rtlCol="0" anchor="t">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228600" indent="-228600" algn="l" defTabSz="914400" ea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27063" lvl="1" indent="-627063" algn="l" defTabSz="1828800" eaLnBrk="1" hangingPunct="1">
              <a:lnSpc>
                <a:spcPct val="90000"/>
              </a:lnSpc>
              <a:spcBef>
                <a:spcPts val="1000"/>
              </a:spcBef>
              <a:buFont typeface="Arial" panose="020B0604020202020204" pitchFamily="34" charset="0"/>
              <a:defRPr sz="3200" kern="1200">
                <a:solidFill>
                  <a:schemeClr val="bg1"/>
                </a:solidFill>
                <a:latin typeface="Arial" charset="0"/>
                <a:ea typeface="Arial" charset="0"/>
                <a:cs typeface="Arial" charset="0"/>
              </a:defRPr>
            </a:lvl2pPr>
            <a:lvl3pPr marL="1143000" indent="-228600" algn="l" defTabSz="914400" ea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ea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ea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ea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ea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ea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ea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3200" dirty="0">
                <a:solidFill>
                  <a:schemeClr val="bg1"/>
                </a:solidFill>
              </a:rPr>
              <a:t>Preceptos básicos: enfoque a procesos, gestión de calidad y gestión del cambio</a:t>
            </a:r>
          </a:p>
        </p:txBody>
      </p:sp>
      <p:sp>
        <p:nvSpPr>
          <p:cNvPr id="26" name="Marcador de texto 23">
            <a:extLst>
              <a:ext uri="{FF2B5EF4-FFF2-40B4-BE49-F238E27FC236}">
                <a16:creationId xmlns:a16="http://schemas.microsoft.com/office/drawing/2014/main" id="{A4C37AF8-37BB-47D6-A137-F3BF6EA0156A}"/>
              </a:ext>
            </a:extLst>
          </p:cNvPr>
          <p:cNvSpPr txBox="1">
            <a:spLocks/>
          </p:cNvSpPr>
          <p:nvPr/>
        </p:nvSpPr>
        <p:spPr>
          <a:xfrm>
            <a:off x="5387569" y="9281768"/>
            <a:ext cx="8361954" cy="116382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38" tIns="91440" rIns="91438" bIns="9144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lvl="1" indent="-627063" defTabSz="1828800">
              <a:spcBef>
                <a:spcPts val="1000"/>
              </a:spcBef>
              <a:buNone/>
              <a:defRPr sz="3000">
                <a:solidFill>
                  <a:srgbClr val="0074C8"/>
                </a:solidFill>
                <a:latin typeface="Arial"/>
                <a:ea typeface="Arial"/>
                <a:cs typeface="Arial"/>
                <a:sym typeface="Arial"/>
              </a:defRPr>
            </a:pPr>
            <a:r>
              <a:rPr lang="es-MX" sz="3200" dirty="0">
                <a:solidFill>
                  <a:schemeClr val="bg1"/>
                </a:solidFill>
                <a:latin typeface="Arial" charset="0"/>
                <a:ea typeface="Arial" charset="0"/>
                <a:cs typeface="Arial" charset="0"/>
              </a:rPr>
              <a:t>Estrategia de calidad </a:t>
            </a:r>
          </a:p>
        </p:txBody>
      </p:sp>
      <p:sp>
        <p:nvSpPr>
          <p:cNvPr id="27" name="Marcador de texto 23">
            <a:extLst>
              <a:ext uri="{FF2B5EF4-FFF2-40B4-BE49-F238E27FC236}">
                <a16:creationId xmlns:a16="http://schemas.microsoft.com/office/drawing/2014/main" id="{E1B39BDB-5BA8-4F96-AEED-595ED6E58A84}"/>
              </a:ext>
            </a:extLst>
          </p:cNvPr>
          <p:cNvSpPr txBox="1">
            <a:spLocks/>
          </p:cNvSpPr>
          <p:nvPr/>
        </p:nvSpPr>
        <p:spPr>
          <a:xfrm>
            <a:off x="15988334" y="5491680"/>
            <a:ext cx="8361954" cy="116382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38" tIns="91440" rIns="91438" bIns="9144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s-MX" sz="3200" dirty="0">
                <a:solidFill>
                  <a:schemeClr val="bg1"/>
                </a:solidFill>
                <a:latin typeface="Arial" charset="0"/>
                <a:ea typeface="Arial" charset="0"/>
                <a:cs typeface="Arial" charset="0"/>
              </a:rPr>
              <a:t>  Metodología para evaluar la calidad</a:t>
            </a:r>
          </a:p>
          <a:p>
            <a:pPr marL="0" indent="0">
              <a:spcBef>
                <a:spcPts val="1800"/>
              </a:spcBef>
              <a:buNone/>
            </a:pPr>
            <a:endParaRPr lang="es-MX" sz="3200" dirty="0">
              <a:solidFill>
                <a:schemeClr val="bg1"/>
              </a:solidFill>
              <a:latin typeface="Arial" charset="0"/>
              <a:ea typeface="Arial" charset="0"/>
              <a:cs typeface="Arial" charset="0"/>
            </a:endParaRPr>
          </a:p>
        </p:txBody>
      </p:sp>
      <p:sp>
        <p:nvSpPr>
          <p:cNvPr id="28" name="Marcador de texto 23">
            <a:extLst>
              <a:ext uri="{FF2B5EF4-FFF2-40B4-BE49-F238E27FC236}">
                <a16:creationId xmlns:a16="http://schemas.microsoft.com/office/drawing/2014/main" id="{39B23F66-CC9E-43A7-B3B0-E5EA53858510}"/>
              </a:ext>
            </a:extLst>
          </p:cNvPr>
          <p:cNvSpPr txBox="1">
            <a:spLocks/>
          </p:cNvSpPr>
          <p:nvPr/>
        </p:nvSpPr>
        <p:spPr>
          <a:xfrm>
            <a:off x="16177904" y="7256835"/>
            <a:ext cx="7919638" cy="9961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38" tIns="91440" rIns="91438" bIns="9144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s-MX" sz="3200" dirty="0">
                <a:solidFill>
                  <a:schemeClr val="bg1"/>
                </a:solidFill>
                <a:latin typeface="Arial" charset="0"/>
                <a:ea typeface="Arial" charset="0"/>
                <a:cs typeface="Arial" charset="0"/>
              </a:rPr>
              <a:t>Elementos de la calidad y sus subelementos</a:t>
            </a:r>
          </a:p>
        </p:txBody>
      </p:sp>
      <p:sp>
        <p:nvSpPr>
          <p:cNvPr id="22" name="Title Text">
            <a:extLst>
              <a:ext uri="{FF2B5EF4-FFF2-40B4-BE49-F238E27FC236}">
                <a16:creationId xmlns:a16="http://schemas.microsoft.com/office/drawing/2014/main" id="{FDF77C03-32CE-4809-BD88-757D93093183}"/>
              </a:ext>
            </a:extLst>
          </p:cNvPr>
          <p:cNvSpPr txBox="1">
            <a:spLocks/>
          </p:cNvSpPr>
          <p:nvPr/>
        </p:nvSpPr>
        <p:spPr>
          <a:xfrm>
            <a:off x="14850659" y="9156264"/>
            <a:ext cx="5699000" cy="996166"/>
          </a:xfrm>
          <a:prstGeom prst="rect">
            <a:avLst/>
          </a:prstGeom>
        </p:spPr>
        <p:txBody>
          <a:bodyPr>
            <a:noAutofit/>
          </a:bodyPr>
          <a:lstStyle>
            <a:lvl1pPr marL="0" marR="0" indent="0" algn="l" defTabSz="825500" rtl="0" latinLnBrk="0">
              <a:lnSpc>
                <a:spcPct val="100000"/>
              </a:lnSpc>
              <a:spcBef>
                <a:spcPts val="0"/>
              </a:spcBef>
              <a:spcAft>
                <a:spcPts val="0"/>
              </a:spcAft>
              <a:buClrTx/>
              <a:buSzTx/>
              <a:buFontTx/>
              <a:buNone/>
              <a:tabLst/>
              <a:defRPr sz="3000" b="0" i="0" u="none" strike="noStrike" cap="none" spc="0" baseline="0">
                <a:ln>
                  <a:noFill/>
                </a:ln>
                <a:solidFill>
                  <a:srgbClr val="FFFFFF"/>
                </a:solidFill>
                <a:uFillTx/>
                <a:latin typeface="Arial" charset="0"/>
                <a:ea typeface="Arial" charset="0"/>
                <a:cs typeface="Arial" charset="0"/>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1651000" hangingPunct="1"/>
            <a:endParaRPr lang="es-MX" sz="3200" kern="1200" dirty="0">
              <a:solidFill>
                <a:prstClr val="white"/>
              </a:solidFill>
              <a:latin typeface="Arial" panose="020B0604020202020204" pitchFamily="34" charset="0"/>
              <a:cs typeface="Arial" panose="020B0604020202020204" pitchFamily="34" charset="0"/>
            </a:endParaRPr>
          </a:p>
        </p:txBody>
      </p:sp>
      <p:sp>
        <p:nvSpPr>
          <p:cNvPr id="23" name="05">
            <a:extLst>
              <a:ext uri="{FF2B5EF4-FFF2-40B4-BE49-F238E27FC236}">
                <a16:creationId xmlns:a16="http://schemas.microsoft.com/office/drawing/2014/main" id="{494FA24A-CC0B-4D15-A147-49C032A59509}"/>
              </a:ext>
            </a:extLst>
          </p:cNvPr>
          <p:cNvSpPr txBox="1"/>
          <p:nvPr/>
        </p:nvSpPr>
        <p:spPr>
          <a:xfrm>
            <a:off x="14900716" y="8833610"/>
            <a:ext cx="815929" cy="164147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0000">
                <a:solidFill>
                  <a:srgbClr val="003056"/>
                </a:solidFill>
              </a:defRPr>
            </a:lvl1pPr>
          </a:lstStyle>
          <a:p>
            <a:pPr algn="l" defTabSz="1828800" hangingPunct="1"/>
            <a:r>
              <a:rPr lang="es-MX" kern="1200" dirty="0">
                <a:latin typeface="Arial" charset="0"/>
                <a:ea typeface="Arial" charset="0"/>
                <a:cs typeface="Arial" charset="0"/>
              </a:rPr>
              <a:t>6</a:t>
            </a:r>
            <a:endParaRPr kern="1200" dirty="0">
              <a:latin typeface="Arial" charset="0"/>
              <a:ea typeface="Arial" charset="0"/>
              <a:cs typeface="Arial" charset="0"/>
            </a:endParaRPr>
          </a:p>
        </p:txBody>
      </p:sp>
      <p:sp>
        <p:nvSpPr>
          <p:cNvPr id="29" name="Marcador de texto 23">
            <a:extLst>
              <a:ext uri="{FF2B5EF4-FFF2-40B4-BE49-F238E27FC236}">
                <a16:creationId xmlns:a16="http://schemas.microsoft.com/office/drawing/2014/main" id="{B1C6AD89-0DF5-4E2E-995A-C3A7FDC937B5}"/>
              </a:ext>
            </a:extLst>
          </p:cNvPr>
          <p:cNvSpPr txBox="1">
            <a:spLocks/>
          </p:cNvSpPr>
          <p:nvPr/>
        </p:nvSpPr>
        <p:spPr>
          <a:xfrm>
            <a:off x="15988334" y="9165071"/>
            <a:ext cx="7919638" cy="99616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38" tIns="91440" rIns="91438" bIns="9144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pt-BR" sz="3200" dirty="0">
                <a:solidFill>
                  <a:schemeClr val="bg1"/>
                </a:solidFill>
                <a:latin typeface="Arial" charset="0"/>
                <a:ea typeface="Arial" charset="0"/>
                <a:cs typeface="Arial" charset="0"/>
              </a:rPr>
              <a:t>Cronograma general de Mapa Topográfico</a:t>
            </a:r>
          </a:p>
        </p:txBody>
      </p:sp>
    </p:spTree>
    <p:extLst>
      <p:ext uri="{BB962C8B-B14F-4D97-AF65-F5344CB8AC3E}">
        <p14:creationId xmlns:p14="http://schemas.microsoft.com/office/powerpoint/2010/main" val="11894425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5"/>
          <p:cNvSpPr>
            <a:spLocks noGrp="1"/>
          </p:cNvSpPr>
          <p:nvPr>
            <p:ph type="title"/>
          </p:nvPr>
        </p:nvSpPr>
        <p:spPr>
          <a:xfrm>
            <a:off x="1012372" y="223345"/>
            <a:ext cx="24384000" cy="1454968"/>
          </a:xfrm>
        </p:spPr>
        <p:txBody>
          <a:bodyPr vert="horz" lIns="91440" tIns="45720" rIns="91440" bIns="45720" rtlCol="0" anchor="ctr">
            <a:normAutofit/>
          </a:bodyPr>
          <a:lstStyle/>
          <a:p>
            <a:pPr defTabSz="825500">
              <a:lnSpc>
                <a:spcPct val="100000"/>
              </a:lnSpc>
              <a:spcBef>
                <a:spcPts val="0"/>
              </a:spcBef>
            </a:pPr>
            <a:r>
              <a:rPr lang="de-DE" sz="5400" b="1" dirty="0">
                <a:solidFill>
                  <a:schemeClr val="accent1">
                    <a:lumMod val="50000"/>
                  </a:schemeClr>
                </a:solidFill>
                <a:latin typeface="Helvetica Neue"/>
                <a:ea typeface="+mn-ea"/>
                <a:cs typeface="+mn-cs"/>
                <a:sym typeface="Helvetica Neue Medium"/>
              </a:rPr>
              <a:t>Mapa Topográfico</a:t>
            </a:r>
          </a:p>
        </p:txBody>
      </p:sp>
      <p:pic>
        <p:nvPicPr>
          <p:cNvPr id="2" name="Imagen 1">
            <a:extLst>
              <a:ext uri="{FF2B5EF4-FFF2-40B4-BE49-F238E27FC236}">
                <a16:creationId xmlns:a16="http://schemas.microsoft.com/office/drawing/2014/main" id="{F3A4F245-47AF-40A5-ABD4-9FD10ADA19D7}"/>
              </a:ext>
            </a:extLst>
          </p:cNvPr>
          <p:cNvPicPr>
            <a:picLocks noChangeAspect="1"/>
          </p:cNvPicPr>
          <p:nvPr/>
        </p:nvPicPr>
        <p:blipFill>
          <a:blip r:embed="rId2"/>
          <a:stretch>
            <a:fillRect/>
          </a:stretch>
        </p:blipFill>
        <p:spPr>
          <a:xfrm>
            <a:off x="14247446" y="5965903"/>
            <a:ext cx="9536757" cy="5364706"/>
          </a:xfrm>
          <a:prstGeom prst="rect">
            <a:avLst/>
          </a:prstGeom>
        </p:spPr>
      </p:pic>
      <p:sp>
        <p:nvSpPr>
          <p:cNvPr id="3" name="CuadroTexto 2">
            <a:extLst>
              <a:ext uri="{FF2B5EF4-FFF2-40B4-BE49-F238E27FC236}">
                <a16:creationId xmlns:a16="http://schemas.microsoft.com/office/drawing/2014/main" id="{A7A19000-D38F-4B2D-B4FD-E3A14E20E6D2}"/>
              </a:ext>
            </a:extLst>
          </p:cNvPr>
          <p:cNvSpPr txBox="1"/>
          <p:nvPr/>
        </p:nvSpPr>
        <p:spPr>
          <a:xfrm>
            <a:off x="1012372" y="2213044"/>
            <a:ext cx="12604575" cy="8402300"/>
          </a:xfrm>
          <a:prstGeom prst="rect">
            <a:avLst/>
          </a:prstGeom>
          <a:noFill/>
        </p:spPr>
        <p:txBody>
          <a:bodyPr wrap="square" rtlCol="0">
            <a:spAutoFit/>
          </a:bodyPr>
          <a:lstStyle/>
          <a:p>
            <a:pPr algn="just"/>
            <a:r>
              <a:rPr lang="es-MX" sz="3600" dirty="0"/>
              <a:t>En 2019 inicia una nueva etapa del mapa topográfico, derivado de la detección de necesidades, donde se plantean cambios metodológicos utilizando como referente las características derivadas de la producción de la Carta Topográfica escala 1:50 000, elaborada en los años 1968-1988.</a:t>
            </a:r>
          </a:p>
          <a:p>
            <a:pPr algn="just"/>
            <a:endParaRPr lang="es-MX" sz="3600" dirty="0"/>
          </a:p>
          <a:p>
            <a:pPr algn="just"/>
            <a:r>
              <a:rPr lang="es-MX" sz="3600" dirty="0"/>
              <a:t>Cabe resaltar la relevancia en la mejora del proceso, la incorporación del elemento que define a la topografía; esto es, el relieve del terreno.</a:t>
            </a:r>
          </a:p>
          <a:p>
            <a:pPr algn="just"/>
            <a:endParaRPr lang="es-MX" sz="3600" dirty="0"/>
          </a:p>
          <a:p>
            <a:pPr algn="just"/>
            <a:r>
              <a:rPr lang="es-MX" sz="3600" dirty="0"/>
              <a:t>En el proceso que está ahora en fase de diseño se fortalece, adoptando un enfoque digital y de servicios, la capacidad de producir y actualizar además del relieve otros objetos espaciales del Mapa Topográfico.</a:t>
            </a:r>
            <a:endParaRPr lang="es-MX" sz="3600" dirty="0">
              <a:solidFill>
                <a:srgbClr val="FF0000"/>
              </a:solidFill>
            </a:endParaRPr>
          </a:p>
        </p:txBody>
      </p:sp>
      <p:pic>
        <p:nvPicPr>
          <p:cNvPr id="32" name="Imagen 31">
            <a:extLst>
              <a:ext uri="{FF2B5EF4-FFF2-40B4-BE49-F238E27FC236}">
                <a16:creationId xmlns:a16="http://schemas.microsoft.com/office/drawing/2014/main" id="{A3C9A60B-FEF4-4A5B-B9C4-7A44B451FD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23983" y="516835"/>
            <a:ext cx="4624160" cy="4799036"/>
          </a:xfrm>
          <a:prstGeom prst="rect">
            <a:avLst/>
          </a:prstGeom>
        </p:spPr>
      </p:pic>
    </p:spTree>
    <p:extLst>
      <p:ext uri="{BB962C8B-B14F-4D97-AF65-F5344CB8AC3E}">
        <p14:creationId xmlns:p14="http://schemas.microsoft.com/office/powerpoint/2010/main" val="17171043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CB43B82-EAD1-45C7-A4A8-43A07BF57167}"/>
              </a:ext>
            </a:extLst>
          </p:cNvPr>
          <p:cNvGraphicFramePr/>
          <p:nvPr>
            <p:extLst>
              <p:ext uri="{D42A27DB-BD31-4B8C-83A1-F6EECF244321}">
                <p14:modId xmlns:p14="http://schemas.microsoft.com/office/powerpoint/2010/main" val="4084250726"/>
              </p:ext>
            </p:extLst>
          </p:nvPr>
        </p:nvGraphicFramePr>
        <p:xfrm>
          <a:off x="3688443" y="949476"/>
          <a:ext cx="17968686"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92BE1FB3-4F00-4F82-A552-A068D8830FD4}"/>
              </a:ext>
            </a:extLst>
          </p:cNvPr>
          <p:cNvSpPr txBox="1"/>
          <p:nvPr/>
        </p:nvSpPr>
        <p:spPr>
          <a:xfrm>
            <a:off x="876300" y="618850"/>
            <a:ext cx="19678650" cy="1038500"/>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eaLnBrk="1" hangingPunct="1">
              <a:defRPr sz="5400">
                <a:solidFill>
                  <a:schemeClr val="accent1">
                    <a:lumMod val="50000"/>
                  </a:schemeClr>
                </a:solidFill>
              </a:defRPr>
            </a:lvl1pPr>
            <a:lvl2pPr indent="0" eaLnBrk="1" hangingPunct="1">
              <a:defRPr sz="11200" b="0">
                <a:latin typeface="+mn-lt"/>
                <a:ea typeface="+mn-ea"/>
                <a:cs typeface="+mn-cs"/>
              </a:defRPr>
            </a:lvl2pPr>
            <a:lvl3pPr indent="0" eaLnBrk="1" hangingPunct="1">
              <a:defRPr sz="11200" b="0">
                <a:latin typeface="+mn-lt"/>
                <a:ea typeface="+mn-ea"/>
                <a:cs typeface="+mn-cs"/>
              </a:defRPr>
            </a:lvl3pPr>
            <a:lvl4pPr indent="0" eaLnBrk="1" hangingPunct="1">
              <a:defRPr sz="11200" b="0">
                <a:latin typeface="+mn-lt"/>
                <a:ea typeface="+mn-ea"/>
                <a:cs typeface="+mn-cs"/>
              </a:defRPr>
            </a:lvl4pPr>
            <a:lvl5pPr indent="0" eaLnBrk="1" hangingPunct="1">
              <a:defRPr sz="11200" b="0">
                <a:latin typeface="+mn-lt"/>
                <a:ea typeface="+mn-ea"/>
                <a:cs typeface="+mn-cs"/>
              </a:defRPr>
            </a:lvl5pPr>
            <a:lvl6pPr indent="0" eaLnBrk="1" hangingPunct="1">
              <a:defRPr sz="11200" b="0">
                <a:latin typeface="+mn-lt"/>
                <a:ea typeface="+mn-ea"/>
                <a:cs typeface="+mn-cs"/>
              </a:defRPr>
            </a:lvl6pPr>
            <a:lvl7pPr indent="0" eaLnBrk="1" hangingPunct="1">
              <a:defRPr sz="11200" b="0">
                <a:latin typeface="+mn-lt"/>
                <a:ea typeface="+mn-ea"/>
                <a:cs typeface="+mn-cs"/>
              </a:defRPr>
            </a:lvl7pPr>
            <a:lvl8pPr indent="0" eaLnBrk="1" hangingPunct="1">
              <a:defRPr sz="11200" b="0">
                <a:latin typeface="+mn-lt"/>
                <a:ea typeface="+mn-ea"/>
                <a:cs typeface="+mn-cs"/>
              </a:defRPr>
            </a:lvl8pPr>
            <a:lvl9pPr indent="0" eaLnBrk="1" hangingPunct="1">
              <a:defRPr sz="11200" b="0">
                <a:latin typeface="+mn-lt"/>
                <a:ea typeface="+mn-ea"/>
                <a:cs typeface="+mn-cs"/>
              </a:defRPr>
            </a:lvl9pPr>
          </a:lstStyle>
          <a:p>
            <a:r>
              <a:rPr lang="es-MX" dirty="0"/>
              <a:t> Marco general de calidad para el Mapa Topográfico</a:t>
            </a:r>
          </a:p>
        </p:txBody>
      </p:sp>
      <p:pic>
        <p:nvPicPr>
          <p:cNvPr id="5" name="Imagen 4">
            <a:extLst>
              <a:ext uri="{FF2B5EF4-FFF2-40B4-BE49-F238E27FC236}">
                <a16:creationId xmlns:a16="http://schemas.microsoft.com/office/drawing/2014/main" id="{D913BCDA-DAF2-4BEC-918E-17FCE7DA0FA7}"/>
              </a:ext>
            </a:extLst>
          </p:cNvPr>
          <p:cNvPicPr>
            <a:picLocks noChangeAspect="1"/>
          </p:cNvPicPr>
          <p:nvPr/>
        </p:nvPicPr>
        <p:blipFill>
          <a:blip r:embed="rId7"/>
          <a:stretch>
            <a:fillRect/>
          </a:stretch>
        </p:blipFill>
        <p:spPr>
          <a:xfrm>
            <a:off x="-242413" y="1138100"/>
            <a:ext cx="2237426" cy="2676376"/>
          </a:xfrm>
          <a:prstGeom prst="rect">
            <a:avLst/>
          </a:prstGeom>
        </p:spPr>
      </p:pic>
      <p:sp>
        <p:nvSpPr>
          <p:cNvPr id="6" name="CuadroTexto 5">
            <a:extLst>
              <a:ext uri="{FF2B5EF4-FFF2-40B4-BE49-F238E27FC236}">
                <a16:creationId xmlns:a16="http://schemas.microsoft.com/office/drawing/2014/main" id="{52E4C66B-931A-4B3D-AE64-7E30A78D0732}"/>
              </a:ext>
            </a:extLst>
          </p:cNvPr>
          <p:cNvSpPr txBox="1"/>
          <p:nvPr/>
        </p:nvSpPr>
        <p:spPr>
          <a:xfrm>
            <a:off x="676551" y="6323295"/>
            <a:ext cx="3011891" cy="471924"/>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Interoperabilidad</a:t>
            </a:r>
          </a:p>
        </p:txBody>
      </p:sp>
    </p:spTree>
    <p:extLst>
      <p:ext uri="{BB962C8B-B14F-4D97-AF65-F5344CB8AC3E}">
        <p14:creationId xmlns:p14="http://schemas.microsoft.com/office/powerpoint/2010/main" val="14692861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FBEDD64-4D3F-484D-A550-D2D435AEB46F}"/>
              </a:ext>
            </a:extLst>
          </p:cNvPr>
          <p:cNvSpPr txBox="1"/>
          <p:nvPr/>
        </p:nvSpPr>
        <p:spPr>
          <a:xfrm>
            <a:off x="486752" y="218507"/>
            <a:ext cx="19450434" cy="933589"/>
          </a:xfrm>
          <a:prstGeom prst="rect">
            <a:avLst/>
          </a:prstGeom>
        </p:spPr>
        <p:txBody>
          <a:bodyPr vert="horz" lIns="91440" tIns="45720" rIns="91440" bIns="45720" rtlCol="0" anchor="ctr">
            <a:normAutofit fontScale="92500"/>
          </a:bodyPr>
          <a:lstStyle>
            <a:lvl1pPr algn="l" eaLnBrk="1" hangingPunct="1">
              <a:defRPr sz="5400" kern="1200">
                <a:solidFill>
                  <a:schemeClr val="accent1">
                    <a:lumMod val="50000"/>
                  </a:schemeClr>
                </a:solidFill>
                <a:ea typeface="+mn-ea"/>
                <a:cs typeface="+mn-cs"/>
                <a:sym typeface="Helvetica Neue Medium"/>
              </a:defRPr>
            </a:lvl1pPr>
            <a:lvl2pPr indent="0" eaLnBrk="1" hangingPunct="1">
              <a:defRPr sz="11200" b="0">
                <a:latin typeface="+mn-lt"/>
                <a:ea typeface="+mn-ea"/>
                <a:cs typeface="+mn-cs"/>
                <a:sym typeface="Helvetica Neue Medium"/>
              </a:defRPr>
            </a:lvl2pPr>
            <a:lvl3pPr indent="0" eaLnBrk="1" hangingPunct="1">
              <a:defRPr sz="11200" b="0">
                <a:latin typeface="+mn-lt"/>
                <a:ea typeface="+mn-ea"/>
                <a:cs typeface="+mn-cs"/>
                <a:sym typeface="Helvetica Neue Medium"/>
              </a:defRPr>
            </a:lvl3pPr>
            <a:lvl4pPr indent="0" eaLnBrk="1" hangingPunct="1">
              <a:defRPr sz="11200" b="0">
                <a:latin typeface="+mn-lt"/>
                <a:ea typeface="+mn-ea"/>
                <a:cs typeface="+mn-cs"/>
                <a:sym typeface="Helvetica Neue Medium"/>
              </a:defRPr>
            </a:lvl4pPr>
            <a:lvl5pPr indent="0" eaLnBrk="1" hangingPunct="1">
              <a:defRPr sz="11200" b="0">
                <a:latin typeface="+mn-lt"/>
                <a:ea typeface="+mn-ea"/>
                <a:cs typeface="+mn-cs"/>
                <a:sym typeface="Helvetica Neue Medium"/>
              </a:defRPr>
            </a:lvl5pPr>
            <a:lvl6pPr indent="0" eaLnBrk="1" hangingPunct="1">
              <a:defRPr sz="11200" b="0">
                <a:latin typeface="+mn-lt"/>
                <a:ea typeface="+mn-ea"/>
                <a:cs typeface="+mn-cs"/>
                <a:sym typeface="Helvetica Neue Medium"/>
              </a:defRPr>
            </a:lvl6pPr>
            <a:lvl7pPr indent="0" eaLnBrk="1" hangingPunct="1">
              <a:defRPr sz="11200" b="0">
                <a:latin typeface="+mn-lt"/>
                <a:ea typeface="+mn-ea"/>
                <a:cs typeface="+mn-cs"/>
                <a:sym typeface="Helvetica Neue Medium"/>
              </a:defRPr>
            </a:lvl7pPr>
            <a:lvl8pPr indent="0" eaLnBrk="1" hangingPunct="1">
              <a:defRPr sz="11200" b="0">
                <a:latin typeface="+mn-lt"/>
                <a:ea typeface="+mn-ea"/>
                <a:cs typeface="+mn-cs"/>
                <a:sym typeface="Helvetica Neue Medium"/>
              </a:defRPr>
            </a:lvl8pPr>
            <a:lvl9pPr indent="0" eaLnBrk="1" hangingPunct="1">
              <a:defRPr sz="11200" b="0">
                <a:latin typeface="+mn-lt"/>
                <a:ea typeface="+mn-ea"/>
                <a:cs typeface="+mn-cs"/>
                <a:sym typeface="Helvetica Neue Medium"/>
              </a:defRPr>
            </a:lvl9pPr>
          </a:lstStyle>
          <a:p>
            <a:r>
              <a:rPr lang="es-MX" dirty="0">
                <a:sym typeface="Helvetica Neue"/>
              </a:rPr>
              <a:t>Preceptos básicos del marco de calidad del Mapa Topográfico</a:t>
            </a:r>
          </a:p>
        </p:txBody>
      </p:sp>
      <p:graphicFrame>
        <p:nvGraphicFramePr>
          <p:cNvPr id="7" name="Diagrama 6">
            <a:extLst>
              <a:ext uri="{FF2B5EF4-FFF2-40B4-BE49-F238E27FC236}">
                <a16:creationId xmlns:a16="http://schemas.microsoft.com/office/drawing/2014/main" id="{C7041791-639C-442B-AF3B-59883D94FE86}"/>
              </a:ext>
            </a:extLst>
          </p:cNvPr>
          <p:cNvGraphicFramePr/>
          <p:nvPr>
            <p:extLst>
              <p:ext uri="{D42A27DB-BD31-4B8C-83A1-F6EECF244321}">
                <p14:modId xmlns:p14="http://schemas.microsoft.com/office/powerpoint/2010/main" val="3427508884"/>
              </p:ext>
            </p:extLst>
          </p:nvPr>
        </p:nvGraphicFramePr>
        <p:xfrm>
          <a:off x="722737" y="1118907"/>
          <a:ext cx="22534592" cy="845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a:extLst>
              <a:ext uri="{FF2B5EF4-FFF2-40B4-BE49-F238E27FC236}">
                <a16:creationId xmlns:a16="http://schemas.microsoft.com/office/drawing/2014/main" id="{9653966C-9B5D-4741-A1CF-CCA10FD6C23A}"/>
              </a:ext>
            </a:extLst>
          </p:cNvPr>
          <p:cNvSpPr/>
          <p:nvPr/>
        </p:nvSpPr>
        <p:spPr>
          <a:xfrm>
            <a:off x="2051957" y="9544987"/>
            <a:ext cx="2411186" cy="1015663"/>
          </a:xfrm>
          <a:prstGeom prst="rect">
            <a:avLst/>
          </a:prstGeom>
        </p:spPr>
        <p:txBody>
          <a:bodyPr wrap="square">
            <a:spAutoFit/>
          </a:bodyPr>
          <a:lstStyle/>
          <a:p>
            <a:pPr lvl="0"/>
            <a:r>
              <a:rPr lang="es-MX" dirty="0"/>
              <a:t> Calidad del proceso</a:t>
            </a:r>
            <a:r>
              <a:rPr lang="es-MX" b="0" dirty="0"/>
              <a:t> </a:t>
            </a:r>
            <a:endParaRPr lang="es-MX" dirty="0"/>
          </a:p>
        </p:txBody>
      </p:sp>
      <p:sp>
        <p:nvSpPr>
          <p:cNvPr id="9" name="Triángulo isósceles 8">
            <a:extLst>
              <a:ext uri="{FF2B5EF4-FFF2-40B4-BE49-F238E27FC236}">
                <a16:creationId xmlns:a16="http://schemas.microsoft.com/office/drawing/2014/main" id="{EC29C192-62F7-4E24-B96D-0E5B57F51CCB}"/>
              </a:ext>
            </a:extLst>
          </p:cNvPr>
          <p:cNvSpPr/>
          <p:nvPr/>
        </p:nvSpPr>
        <p:spPr>
          <a:xfrm rot="10800000">
            <a:off x="2596243" y="8752114"/>
            <a:ext cx="1322614" cy="636815"/>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Rectángulo 9">
            <a:extLst>
              <a:ext uri="{FF2B5EF4-FFF2-40B4-BE49-F238E27FC236}">
                <a16:creationId xmlns:a16="http://schemas.microsoft.com/office/drawing/2014/main" id="{C72B5304-26A1-4FCC-A0CB-37D075D3670F}"/>
              </a:ext>
            </a:extLst>
          </p:cNvPr>
          <p:cNvSpPr/>
          <p:nvPr/>
        </p:nvSpPr>
        <p:spPr>
          <a:xfrm>
            <a:off x="6624386" y="9356385"/>
            <a:ext cx="2552271" cy="1015663"/>
          </a:xfrm>
          <a:prstGeom prst="rect">
            <a:avLst/>
          </a:prstGeom>
        </p:spPr>
        <p:txBody>
          <a:bodyPr wrap="square">
            <a:spAutoFit/>
          </a:bodyPr>
          <a:lstStyle/>
          <a:p>
            <a:pPr lvl="0"/>
            <a:r>
              <a:rPr lang="es-MX" dirty="0"/>
              <a:t>Calidad del producto</a:t>
            </a:r>
          </a:p>
        </p:txBody>
      </p:sp>
      <p:sp>
        <p:nvSpPr>
          <p:cNvPr id="11" name="Triángulo isósceles 10">
            <a:extLst>
              <a:ext uri="{FF2B5EF4-FFF2-40B4-BE49-F238E27FC236}">
                <a16:creationId xmlns:a16="http://schemas.microsoft.com/office/drawing/2014/main" id="{761C7B36-C047-4A57-84D8-55104CE61F2A}"/>
              </a:ext>
            </a:extLst>
          </p:cNvPr>
          <p:cNvSpPr/>
          <p:nvPr/>
        </p:nvSpPr>
        <p:spPr>
          <a:xfrm rot="10800000">
            <a:off x="7239214" y="8752114"/>
            <a:ext cx="1322614" cy="636815"/>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ectángulo 11">
            <a:extLst>
              <a:ext uri="{FF2B5EF4-FFF2-40B4-BE49-F238E27FC236}">
                <a16:creationId xmlns:a16="http://schemas.microsoft.com/office/drawing/2014/main" id="{513BDABE-9838-414A-ADBA-242A4B4F24CF}"/>
              </a:ext>
            </a:extLst>
          </p:cNvPr>
          <p:cNvSpPr/>
          <p:nvPr/>
        </p:nvSpPr>
        <p:spPr>
          <a:xfrm>
            <a:off x="11108355" y="9314154"/>
            <a:ext cx="2167290" cy="1015663"/>
          </a:xfrm>
          <a:prstGeom prst="rect">
            <a:avLst/>
          </a:prstGeom>
        </p:spPr>
        <p:txBody>
          <a:bodyPr wrap="square">
            <a:spAutoFit/>
          </a:bodyPr>
          <a:lstStyle/>
          <a:p>
            <a:pPr lvl="0"/>
            <a:r>
              <a:rPr lang="es-MX" dirty="0"/>
              <a:t>Calidad de los datos</a:t>
            </a:r>
          </a:p>
        </p:txBody>
      </p:sp>
      <p:sp>
        <p:nvSpPr>
          <p:cNvPr id="13" name="Triángulo isósceles 12">
            <a:extLst>
              <a:ext uri="{FF2B5EF4-FFF2-40B4-BE49-F238E27FC236}">
                <a16:creationId xmlns:a16="http://schemas.microsoft.com/office/drawing/2014/main" id="{9560ACDA-4D24-4ED9-A83E-C13B8B0E981C}"/>
              </a:ext>
            </a:extLst>
          </p:cNvPr>
          <p:cNvSpPr/>
          <p:nvPr/>
        </p:nvSpPr>
        <p:spPr>
          <a:xfrm rot="10800000">
            <a:off x="11337900" y="8752113"/>
            <a:ext cx="1322614" cy="636815"/>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riángulo isósceles 13">
            <a:extLst>
              <a:ext uri="{FF2B5EF4-FFF2-40B4-BE49-F238E27FC236}">
                <a16:creationId xmlns:a16="http://schemas.microsoft.com/office/drawing/2014/main" id="{5A9E828B-123B-4D38-B3C1-FCF07451FFCA}"/>
              </a:ext>
            </a:extLst>
          </p:cNvPr>
          <p:cNvSpPr/>
          <p:nvPr/>
        </p:nvSpPr>
        <p:spPr>
          <a:xfrm rot="10800000">
            <a:off x="15550626" y="8752115"/>
            <a:ext cx="1322614" cy="636815"/>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Rectángulo 14">
            <a:extLst>
              <a:ext uri="{FF2B5EF4-FFF2-40B4-BE49-F238E27FC236}">
                <a16:creationId xmlns:a16="http://schemas.microsoft.com/office/drawing/2014/main" id="{BB0C7AA5-088F-4FCB-9CA1-1FA5F9D8E6C6}"/>
              </a:ext>
            </a:extLst>
          </p:cNvPr>
          <p:cNvSpPr/>
          <p:nvPr/>
        </p:nvSpPr>
        <p:spPr>
          <a:xfrm>
            <a:off x="15113969" y="9445008"/>
            <a:ext cx="2552271" cy="1015663"/>
          </a:xfrm>
          <a:prstGeom prst="rect">
            <a:avLst/>
          </a:prstGeom>
        </p:spPr>
        <p:txBody>
          <a:bodyPr wrap="square">
            <a:spAutoFit/>
          </a:bodyPr>
          <a:lstStyle/>
          <a:p>
            <a:pPr lvl="0"/>
            <a:r>
              <a:rPr lang="es-MX" dirty="0"/>
              <a:t>Calidad institucional</a:t>
            </a:r>
          </a:p>
        </p:txBody>
      </p:sp>
      <p:sp>
        <p:nvSpPr>
          <p:cNvPr id="16" name="Triángulo isósceles 15">
            <a:extLst>
              <a:ext uri="{FF2B5EF4-FFF2-40B4-BE49-F238E27FC236}">
                <a16:creationId xmlns:a16="http://schemas.microsoft.com/office/drawing/2014/main" id="{E0BFB6FC-1926-48C6-A71E-2C98C060E096}"/>
              </a:ext>
            </a:extLst>
          </p:cNvPr>
          <p:cNvSpPr/>
          <p:nvPr/>
        </p:nvSpPr>
        <p:spPr>
          <a:xfrm rot="10800000">
            <a:off x="19743242" y="8726457"/>
            <a:ext cx="1322614" cy="636815"/>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ectángulo 16">
            <a:extLst>
              <a:ext uri="{FF2B5EF4-FFF2-40B4-BE49-F238E27FC236}">
                <a16:creationId xmlns:a16="http://schemas.microsoft.com/office/drawing/2014/main" id="{775D649D-3DBC-4699-AE3A-66E04F47AB02}"/>
              </a:ext>
            </a:extLst>
          </p:cNvPr>
          <p:cNvSpPr/>
          <p:nvPr/>
        </p:nvSpPr>
        <p:spPr>
          <a:xfrm>
            <a:off x="19128413" y="9445008"/>
            <a:ext cx="2552272" cy="1015663"/>
          </a:xfrm>
          <a:prstGeom prst="rect">
            <a:avLst/>
          </a:prstGeom>
        </p:spPr>
        <p:txBody>
          <a:bodyPr wrap="square">
            <a:spAutoFit/>
          </a:bodyPr>
          <a:lstStyle/>
          <a:p>
            <a:pPr lvl="0"/>
            <a:r>
              <a:rPr lang="es-MX" dirty="0"/>
              <a:t>Gestión del cambio</a:t>
            </a:r>
          </a:p>
        </p:txBody>
      </p:sp>
      <p:sp>
        <p:nvSpPr>
          <p:cNvPr id="18" name="Rectángulo 17">
            <a:extLst>
              <a:ext uri="{FF2B5EF4-FFF2-40B4-BE49-F238E27FC236}">
                <a16:creationId xmlns:a16="http://schemas.microsoft.com/office/drawing/2014/main" id="{01B262E2-D435-468B-BD0F-6FFCFBBCF9CB}"/>
              </a:ext>
            </a:extLst>
          </p:cNvPr>
          <p:cNvSpPr/>
          <p:nvPr/>
        </p:nvSpPr>
        <p:spPr>
          <a:xfrm>
            <a:off x="1126671" y="8147958"/>
            <a:ext cx="21455743" cy="61115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 name="Imagen 1">
            <a:extLst>
              <a:ext uri="{FF2B5EF4-FFF2-40B4-BE49-F238E27FC236}">
                <a16:creationId xmlns:a16="http://schemas.microsoft.com/office/drawing/2014/main" id="{DAA2A85C-EEFE-4369-BA82-A6038501C128}"/>
              </a:ext>
            </a:extLst>
          </p:cNvPr>
          <p:cNvPicPr>
            <a:picLocks noChangeAspect="1"/>
          </p:cNvPicPr>
          <p:nvPr/>
        </p:nvPicPr>
        <p:blipFill>
          <a:blip r:embed="rId7"/>
          <a:stretch>
            <a:fillRect/>
          </a:stretch>
        </p:blipFill>
        <p:spPr>
          <a:xfrm>
            <a:off x="-87070" y="1308154"/>
            <a:ext cx="2237426" cy="2676376"/>
          </a:xfrm>
          <a:prstGeom prst="rect">
            <a:avLst/>
          </a:prstGeom>
        </p:spPr>
      </p:pic>
      <p:sp>
        <p:nvSpPr>
          <p:cNvPr id="3" name="CuadroTexto 2">
            <a:extLst>
              <a:ext uri="{FF2B5EF4-FFF2-40B4-BE49-F238E27FC236}">
                <a16:creationId xmlns:a16="http://schemas.microsoft.com/office/drawing/2014/main" id="{3CB45157-D8F4-4738-BAF7-6130B7AE1FDF}"/>
              </a:ext>
            </a:extLst>
          </p:cNvPr>
          <p:cNvSpPr txBox="1"/>
          <p:nvPr/>
        </p:nvSpPr>
        <p:spPr>
          <a:xfrm>
            <a:off x="5758869" y="10833681"/>
            <a:ext cx="10480078" cy="59503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3200" b="0" i="0" u="none" strike="noStrike" cap="none" spc="0" normalizeH="0" baseline="0" dirty="0">
                <a:ln>
                  <a:noFill/>
                </a:ln>
                <a:solidFill>
                  <a:srgbClr val="000000"/>
                </a:solidFill>
                <a:effectLst/>
                <a:uFillTx/>
                <a:latin typeface="Helvetica Neue"/>
                <a:ea typeface="Helvetica Neue"/>
                <a:cs typeface="Helvetica Neue"/>
                <a:sym typeface="Helvetica Neue"/>
              </a:rPr>
              <a:t>Interoperabilidad</a:t>
            </a:r>
          </a:p>
        </p:txBody>
      </p:sp>
    </p:spTree>
    <p:extLst>
      <p:ext uri="{BB962C8B-B14F-4D97-AF65-F5344CB8AC3E}">
        <p14:creationId xmlns:p14="http://schemas.microsoft.com/office/powerpoint/2010/main" val="19777277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ínea 9">
            <a:extLst>
              <a:ext uri="{FF2B5EF4-FFF2-40B4-BE49-F238E27FC236}">
                <a16:creationId xmlns:a16="http://schemas.microsoft.com/office/drawing/2014/main" id="{33509D7B-0E90-4454-9C73-BA9E106CD336}"/>
              </a:ext>
            </a:extLst>
          </p:cNvPr>
          <p:cNvSpPr>
            <a:spLocks noChangeShapeType="1"/>
          </p:cNvSpPr>
          <p:nvPr/>
        </p:nvSpPr>
        <p:spPr bwMode="auto">
          <a:xfrm>
            <a:off x="8632832" y="8851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rtlCol="0"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4000" b="1" i="0" u="none" strike="noStrike" kern="0" cap="none" spc="0" normalizeH="0" baseline="0" noProof="0">
              <a:ln>
                <a:noFill/>
              </a:ln>
              <a:solidFill>
                <a:srgbClr val="000000"/>
              </a:solidFill>
              <a:effectLst/>
              <a:uLnTx/>
              <a:uFillTx/>
              <a:latin typeface="Helvetica Neue"/>
              <a:sym typeface="Helvetica Neue"/>
            </a:endParaRPr>
          </a:p>
        </p:txBody>
      </p:sp>
      <p:sp>
        <p:nvSpPr>
          <p:cNvPr id="64" name="Línea 10">
            <a:extLst>
              <a:ext uri="{FF2B5EF4-FFF2-40B4-BE49-F238E27FC236}">
                <a16:creationId xmlns:a16="http://schemas.microsoft.com/office/drawing/2014/main" id="{2F4D96A0-6AE0-4CD1-93AB-7626CF76F86D}"/>
              </a:ext>
            </a:extLst>
          </p:cNvPr>
          <p:cNvSpPr>
            <a:spLocks noChangeShapeType="1"/>
          </p:cNvSpPr>
          <p:nvPr/>
        </p:nvSpPr>
        <p:spPr bwMode="auto">
          <a:xfrm>
            <a:off x="8632832" y="88511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rtlCol="0"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4000" b="1" i="0" u="none" strike="noStrike" kern="0" cap="none" spc="0" normalizeH="0" baseline="0" noProof="0">
              <a:ln>
                <a:noFill/>
              </a:ln>
              <a:solidFill>
                <a:srgbClr val="000000"/>
              </a:solidFill>
              <a:effectLst/>
              <a:uLnTx/>
              <a:uFillTx/>
              <a:latin typeface="Helvetica Neue"/>
              <a:sym typeface="Helvetica Neue"/>
            </a:endParaRPr>
          </a:p>
        </p:txBody>
      </p:sp>
      <p:sp>
        <p:nvSpPr>
          <p:cNvPr id="65" name="Línea 17">
            <a:extLst>
              <a:ext uri="{FF2B5EF4-FFF2-40B4-BE49-F238E27FC236}">
                <a16:creationId xmlns:a16="http://schemas.microsoft.com/office/drawing/2014/main" id="{172EB83D-4467-4825-8B78-AC2F951ED0C1}"/>
              </a:ext>
            </a:extLst>
          </p:cNvPr>
          <p:cNvSpPr>
            <a:spLocks noChangeShapeType="1"/>
          </p:cNvSpPr>
          <p:nvPr/>
        </p:nvSpPr>
        <p:spPr bwMode="auto">
          <a:xfrm>
            <a:off x="6868896" y="69510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rtlCol="0"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4000" b="1" i="0" u="none" strike="noStrike" kern="0" cap="none" spc="0" normalizeH="0" baseline="0" noProof="0">
              <a:ln>
                <a:noFill/>
              </a:ln>
              <a:solidFill>
                <a:srgbClr val="000000"/>
              </a:solidFill>
              <a:effectLst/>
              <a:uLnTx/>
              <a:uFillTx/>
              <a:latin typeface="Helvetica Neue"/>
              <a:sym typeface="Helvetica Neue"/>
            </a:endParaRPr>
          </a:p>
        </p:txBody>
      </p:sp>
      <p:sp>
        <p:nvSpPr>
          <p:cNvPr id="95" name="Línea 18">
            <a:extLst>
              <a:ext uri="{FF2B5EF4-FFF2-40B4-BE49-F238E27FC236}">
                <a16:creationId xmlns:a16="http://schemas.microsoft.com/office/drawing/2014/main" id="{55C447DE-7772-4808-B957-545E4E1D2A33}"/>
              </a:ext>
            </a:extLst>
          </p:cNvPr>
          <p:cNvSpPr>
            <a:spLocks noChangeShapeType="1"/>
          </p:cNvSpPr>
          <p:nvPr/>
        </p:nvSpPr>
        <p:spPr bwMode="auto">
          <a:xfrm>
            <a:off x="6868896" y="69510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rtlCol="0"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4000" b="1" i="0" u="none" strike="noStrike" kern="0" cap="none" spc="0" normalizeH="0" baseline="0" noProof="0">
              <a:ln>
                <a:noFill/>
              </a:ln>
              <a:solidFill>
                <a:srgbClr val="000000"/>
              </a:solidFill>
              <a:effectLst/>
              <a:uLnTx/>
              <a:uFillTx/>
              <a:latin typeface="Helvetica Neue"/>
              <a:sym typeface="Helvetica Neue"/>
            </a:endParaRPr>
          </a:p>
        </p:txBody>
      </p:sp>
      <p:sp>
        <p:nvSpPr>
          <p:cNvPr id="96" name="Forma libre 20">
            <a:extLst>
              <a:ext uri="{FF2B5EF4-FFF2-40B4-BE49-F238E27FC236}">
                <a16:creationId xmlns:a16="http://schemas.microsoft.com/office/drawing/2014/main" id="{40A70658-182A-4D43-8901-879010EE577E}"/>
              </a:ext>
            </a:extLst>
          </p:cNvPr>
          <p:cNvSpPr>
            <a:spLocks/>
          </p:cNvSpPr>
          <p:nvPr/>
        </p:nvSpPr>
        <p:spPr bwMode="auto">
          <a:xfrm>
            <a:off x="8857335" y="4522313"/>
            <a:ext cx="1200394" cy="2916432"/>
          </a:xfrm>
          <a:custGeom>
            <a:avLst/>
            <a:gdLst>
              <a:gd name="T0" fmla="*/ 0 w 786"/>
              <a:gd name="T1" fmla="*/ 1982 h 1982"/>
              <a:gd name="T2" fmla="*/ 67 w 786"/>
              <a:gd name="T3" fmla="*/ 1934 h 1982"/>
              <a:gd name="T4" fmla="*/ 170 w 786"/>
              <a:gd name="T5" fmla="*/ 1853 h 1982"/>
              <a:gd name="T6" fmla="*/ 298 w 786"/>
              <a:gd name="T7" fmla="*/ 1740 h 1982"/>
              <a:gd name="T8" fmla="*/ 365 w 786"/>
              <a:gd name="T9" fmla="*/ 1673 h 1982"/>
              <a:gd name="T10" fmla="*/ 434 w 786"/>
              <a:gd name="T11" fmla="*/ 1600 h 1982"/>
              <a:gd name="T12" fmla="*/ 500 w 786"/>
              <a:gd name="T13" fmla="*/ 1523 h 1982"/>
              <a:gd name="T14" fmla="*/ 561 w 786"/>
              <a:gd name="T15" fmla="*/ 1440 h 1982"/>
              <a:gd name="T16" fmla="*/ 617 w 786"/>
              <a:gd name="T17" fmla="*/ 1352 h 1982"/>
              <a:gd name="T18" fmla="*/ 664 w 786"/>
              <a:gd name="T19" fmla="*/ 1262 h 1982"/>
              <a:gd name="T20" fmla="*/ 700 w 786"/>
              <a:gd name="T21" fmla="*/ 1170 h 1982"/>
              <a:gd name="T22" fmla="*/ 719 w 786"/>
              <a:gd name="T23" fmla="*/ 1099 h 1982"/>
              <a:gd name="T24" fmla="*/ 726 w 786"/>
              <a:gd name="T25" fmla="*/ 1051 h 1982"/>
              <a:gd name="T26" fmla="*/ 730 w 786"/>
              <a:gd name="T27" fmla="*/ 1004 h 1982"/>
              <a:gd name="T28" fmla="*/ 732 w 786"/>
              <a:gd name="T29" fmla="*/ 980 h 1982"/>
              <a:gd name="T30" fmla="*/ 729 w 786"/>
              <a:gd name="T31" fmla="*/ 935 h 1982"/>
              <a:gd name="T32" fmla="*/ 723 w 786"/>
              <a:gd name="T33" fmla="*/ 891 h 1982"/>
              <a:gd name="T34" fmla="*/ 713 w 786"/>
              <a:gd name="T35" fmla="*/ 847 h 1982"/>
              <a:gd name="T36" fmla="*/ 683 w 786"/>
              <a:gd name="T37" fmla="*/ 758 h 1982"/>
              <a:gd name="T38" fmla="*/ 641 w 786"/>
              <a:gd name="T39" fmla="*/ 670 h 1982"/>
              <a:gd name="T40" fmla="*/ 590 w 786"/>
              <a:gd name="T41" fmla="*/ 584 h 1982"/>
              <a:gd name="T42" fmla="*/ 531 w 786"/>
              <a:gd name="T43" fmla="*/ 501 h 1982"/>
              <a:gd name="T44" fmla="*/ 467 w 786"/>
              <a:gd name="T45" fmla="*/ 423 h 1982"/>
              <a:gd name="T46" fmla="*/ 399 w 786"/>
              <a:gd name="T47" fmla="*/ 348 h 1982"/>
              <a:gd name="T48" fmla="*/ 332 w 786"/>
              <a:gd name="T49" fmla="*/ 278 h 1982"/>
              <a:gd name="T50" fmla="*/ 232 w 786"/>
              <a:gd name="T51" fmla="*/ 185 h 1982"/>
              <a:gd name="T52" fmla="*/ 114 w 786"/>
              <a:gd name="T53" fmla="*/ 88 h 1982"/>
              <a:gd name="T54" fmla="*/ 31 w 786"/>
              <a:gd name="T55" fmla="*/ 23 h 1982"/>
              <a:gd name="T56" fmla="*/ 0 w 786"/>
              <a:gd name="T57" fmla="*/ 0 h 1982"/>
              <a:gd name="T58" fmla="*/ 73 w 786"/>
              <a:gd name="T59" fmla="*/ 50 h 1982"/>
              <a:gd name="T60" fmla="*/ 182 w 786"/>
              <a:gd name="T61" fmla="*/ 132 h 1982"/>
              <a:gd name="T62" fmla="*/ 319 w 786"/>
              <a:gd name="T63" fmla="*/ 245 h 1982"/>
              <a:gd name="T64" fmla="*/ 394 w 786"/>
              <a:gd name="T65" fmla="*/ 311 h 1982"/>
              <a:gd name="T66" fmla="*/ 467 w 786"/>
              <a:gd name="T67" fmla="*/ 384 h 1982"/>
              <a:gd name="T68" fmla="*/ 537 w 786"/>
              <a:gd name="T69" fmla="*/ 460 h 1982"/>
              <a:gd name="T70" fmla="*/ 604 w 786"/>
              <a:gd name="T71" fmla="*/ 540 h 1982"/>
              <a:gd name="T72" fmla="*/ 663 w 786"/>
              <a:gd name="T73" fmla="*/ 625 h 1982"/>
              <a:gd name="T74" fmla="*/ 713 w 786"/>
              <a:gd name="T75" fmla="*/ 711 h 1982"/>
              <a:gd name="T76" fmla="*/ 752 w 786"/>
              <a:gd name="T77" fmla="*/ 798 h 1982"/>
              <a:gd name="T78" fmla="*/ 766 w 786"/>
              <a:gd name="T79" fmla="*/ 841 h 1982"/>
              <a:gd name="T80" fmla="*/ 777 w 786"/>
              <a:gd name="T81" fmla="*/ 885 h 1982"/>
              <a:gd name="T82" fmla="*/ 783 w 786"/>
              <a:gd name="T83" fmla="*/ 930 h 1982"/>
              <a:gd name="T84" fmla="*/ 786 w 786"/>
              <a:gd name="T85" fmla="*/ 974 h 1982"/>
              <a:gd name="T86" fmla="*/ 786 w 786"/>
              <a:gd name="T87" fmla="*/ 997 h 1982"/>
              <a:gd name="T88" fmla="*/ 780 w 786"/>
              <a:gd name="T89" fmla="*/ 1044 h 1982"/>
              <a:gd name="T90" fmla="*/ 772 w 786"/>
              <a:gd name="T91" fmla="*/ 1090 h 1982"/>
              <a:gd name="T92" fmla="*/ 760 w 786"/>
              <a:gd name="T93" fmla="*/ 1137 h 1982"/>
              <a:gd name="T94" fmla="*/ 735 w 786"/>
              <a:gd name="T95" fmla="*/ 1206 h 1982"/>
              <a:gd name="T96" fmla="*/ 690 w 786"/>
              <a:gd name="T97" fmla="*/ 1298 h 1982"/>
              <a:gd name="T98" fmla="*/ 634 w 786"/>
              <a:gd name="T99" fmla="*/ 1387 h 1982"/>
              <a:gd name="T100" fmla="*/ 571 w 786"/>
              <a:gd name="T101" fmla="*/ 1471 h 1982"/>
              <a:gd name="T102" fmla="*/ 502 w 786"/>
              <a:gd name="T103" fmla="*/ 1553 h 1982"/>
              <a:gd name="T104" fmla="*/ 429 w 786"/>
              <a:gd name="T105" fmla="*/ 1629 h 1982"/>
              <a:gd name="T106" fmla="*/ 356 w 786"/>
              <a:gd name="T107" fmla="*/ 1700 h 1982"/>
              <a:gd name="T108" fmla="*/ 249 w 786"/>
              <a:gd name="T109" fmla="*/ 1795 h 1982"/>
              <a:gd name="T110" fmla="*/ 123 w 786"/>
              <a:gd name="T111" fmla="*/ 1895 h 1982"/>
              <a:gd name="T112" fmla="*/ 34 w 786"/>
              <a:gd name="T113" fmla="*/ 1959 h 1982"/>
              <a:gd name="T114" fmla="*/ 0 w 786"/>
              <a:gd name="T115" fmla="*/ 198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6" h="1982">
                <a:moveTo>
                  <a:pt x="0" y="1982"/>
                </a:moveTo>
                <a:lnTo>
                  <a:pt x="0" y="1982"/>
                </a:lnTo>
                <a:lnTo>
                  <a:pt x="31" y="1961"/>
                </a:lnTo>
                <a:lnTo>
                  <a:pt x="67" y="1934"/>
                </a:lnTo>
                <a:lnTo>
                  <a:pt x="114" y="1898"/>
                </a:lnTo>
                <a:lnTo>
                  <a:pt x="170" y="1853"/>
                </a:lnTo>
                <a:lnTo>
                  <a:pt x="232" y="1800"/>
                </a:lnTo>
                <a:lnTo>
                  <a:pt x="298" y="1740"/>
                </a:lnTo>
                <a:lnTo>
                  <a:pt x="332" y="1707"/>
                </a:lnTo>
                <a:lnTo>
                  <a:pt x="365" y="1673"/>
                </a:lnTo>
                <a:lnTo>
                  <a:pt x="399" y="1637"/>
                </a:lnTo>
                <a:lnTo>
                  <a:pt x="434" y="1600"/>
                </a:lnTo>
                <a:lnTo>
                  <a:pt x="467" y="1561"/>
                </a:lnTo>
                <a:lnTo>
                  <a:pt x="500" y="1523"/>
                </a:lnTo>
                <a:lnTo>
                  <a:pt x="531" y="1481"/>
                </a:lnTo>
                <a:lnTo>
                  <a:pt x="561" y="1440"/>
                </a:lnTo>
                <a:lnTo>
                  <a:pt x="590" y="1397"/>
                </a:lnTo>
                <a:lnTo>
                  <a:pt x="617" y="1352"/>
                </a:lnTo>
                <a:lnTo>
                  <a:pt x="641" y="1308"/>
                </a:lnTo>
                <a:lnTo>
                  <a:pt x="664" y="1262"/>
                </a:lnTo>
                <a:lnTo>
                  <a:pt x="683" y="1216"/>
                </a:lnTo>
                <a:lnTo>
                  <a:pt x="700" y="1170"/>
                </a:lnTo>
                <a:lnTo>
                  <a:pt x="713" y="1123"/>
                </a:lnTo>
                <a:lnTo>
                  <a:pt x="719" y="1099"/>
                </a:lnTo>
                <a:lnTo>
                  <a:pt x="723" y="1076"/>
                </a:lnTo>
                <a:lnTo>
                  <a:pt x="726" y="1051"/>
                </a:lnTo>
                <a:lnTo>
                  <a:pt x="729" y="1027"/>
                </a:lnTo>
                <a:lnTo>
                  <a:pt x="730" y="1004"/>
                </a:lnTo>
                <a:lnTo>
                  <a:pt x="732" y="980"/>
                </a:lnTo>
                <a:lnTo>
                  <a:pt x="732" y="980"/>
                </a:lnTo>
                <a:lnTo>
                  <a:pt x="730" y="957"/>
                </a:lnTo>
                <a:lnTo>
                  <a:pt x="729" y="935"/>
                </a:lnTo>
                <a:lnTo>
                  <a:pt x="726" y="912"/>
                </a:lnTo>
                <a:lnTo>
                  <a:pt x="723" y="891"/>
                </a:lnTo>
                <a:lnTo>
                  <a:pt x="719" y="868"/>
                </a:lnTo>
                <a:lnTo>
                  <a:pt x="713" y="847"/>
                </a:lnTo>
                <a:lnTo>
                  <a:pt x="700" y="802"/>
                </a:lnTo>
                <a:lnTo>
                  <a:pt x="683" y="758"/>
                </a:lnTo>
                <a:lnTo>
                  <a:pt x="664" y="713"/>
                </a:lnTo>
                <a:lnTo>
                  <a:pt x="641" y="670"/>
                </a:lnTo>
                <a:lnTo>
                  <a:pt x="617" y="627"/>
                </a:lnTo>
                <a:lnTo>
                  <a:pt x="590" y="584"/>
                </a:lnTo>
                <a:lnTo>
                  <a:pt x="561" y="543"/>
                </a:lnTo>
                <a:lnTo>
                  <a:pt x="531" y="501"/>
                </a:lnTo>
                <a:lnTo>
                  <a:pt x="500" y="461"/>
                </a:lnTo>
                <a:lnTo>
                  <a:pt x="467" y="423"/>
                </a:lnTo>
                <a:lnTo>
                  <a:pt x="434" y="385"/>
                </a:lnTo>
                <a:lnTo>
                  <a:pt x="399" y="348"/>
                </a:lnTo>
                <a:lnTo>
                  <a:pt x="365" y="312"/>
                </a:lnTo>
                <a:lnTo>
                  <a:pt x="332" y="278"/>
                </a:lnTo>
                <a:lnTo>
                  <a:pt x="298" y="246"/>
                </a:lnTo>
                <a:lnTo>
                  <a:pt x="232" y="185"/>
                </a:lnTo>
                <a:lnTo>
                  <a:pt x="170" y="132"/>
                </a:lnTo>
                <a:lnTo>
                  <a:pt x="114" y="88"/>
                </a:lnTo>
                <a:lnTo>
                  <a:pt x="67" y="50"/>
                </a:lnTo>
                <a:lnTo>
                  <a:pt x="31" y="23"/>
                </a:lnTo>
                <a:lnTo>
                  <a:pt x="0" y="0"/>
                </a:lnTo>
                <a:lnTo>
                  <a:pt x="0" y="0"/>
                </a:lnTo>
                <a:lnTo>
                  <a:pt x="34" y="23"/>
                </a:lnTo>
                <a:lnTo>
                  <a:pt x="73" y="50"/>
                </a:lnTo>
                <a:lnTo>
                  <a:pt x="123" y="86"/>
                </a:lnTo>
                <a:lnTo>
                  <a:pt x="182" y="132"/>
                </a:lnTo>
                <a:lnTo>
                  <a:pt x="249" y="185"/>
                </a:lnTo>
                <a:lnTo>
                  <a:pt x="319" y="245"/>
                </a:lnTo>
                <a:lnTo>
                  <a:pt x="356" y="278"/>
                </a:lnTo>
                <a:lnTo>
                  <a:pt x="394" y="311"/>
                </a:lnTo>
                <a:lnTo>
                  <a:pt x="429" y="347"/>
                </a:lnTo>
                <a:lnTo>
                  <a:pt x="467" y="384"/>
                </a:lnTo>
                <a:lnTo>
                  <a:pt x="502" y="421"/>
                </a:lnTo>
                <a:lnTo>
                  <a:pt x="537" y="460"/>
                </a:lnTo>
                <a:lnTo>
                  <a:pt x="571" y="500"/>
                </a:lnTo>
                <a:lnTo>
                  <a:pt x="604" y="540"/>
                </a:lnTo>
                <a:lnTo>
                  <a:pt x="634" y="582"/>
                </a:lnTo>
                <a:lnTo>
                  <a:pt x="663" y="625"/>
                </a:lnTo>
                <a:lnTo>
                  <a:pt x="690" y="666"/>
                </a:lnTo>
                <a:lnTo>
                  <a:pt x="713" y="711"/>
                </a:lnTo>
                <a:lnTo>
                  <a:pt x="735" y="753"/>
                </a:lnTo>
                <a:lnTo>
                  <a:pt x="752" y="798"/>
                </a:lnTo>
                <a:lnTo>
                  <a:pt x="760" y="819"/>
                </a:lnTo>
                <a:lnTo>
                  <a:pt x="766" y="841"/>
                </a:lnTo>
                <a:lnTo>
                  <a:pt x="772" y="864"/>
                </a:lnTo>
                <a:lnTo>
                  <a:pt x="777" y="885"/>
                </a:lnTo>
                <a:lnTo>
                  <a:pt x="780" y="907"/>
                </a:lnTo>
                <a:lnTo>
                  <a:pt x="783" y="930"/>
                </a:lnTo>
                <a:lnTo>
                  <a:pt x="786" y="951"/>
                </a:lnTo>
                <a:lnTo>
                  <a:pt x="786" y="974"/>
                </a:lnTo>
                <a:lnTo>
                  <a:pt x="786" y="974"/>
                </a:lnTo>
                <a:lnTo>
                  <a:pt x="786" y="997"/>
                </a:lnTo>
                <a:lnTo>
                  <a:pt x="783" y="1020"/>
                </a:lnTo>
                <a:lnTo>
                  <a:pt x="780" y="1044"/>
                </a:lnTo>
                <a:lnTo>
                  <a:pt x="777" y="1067"/>
                </a:lnTo>
                <a:lnTo>
                  <a:pt x="772" y="1090"/>
                </a:lnTo>
                <a:lnTo>
                  <a:pt x="766" y="1114"/>
                </a:lnTo>
                <a:lnTo>
                  <a:pt x="760" y="1137"/>
                </a:lnTo>
                <a:lnTo>
                  <a:pt x="752" y="1160"/>
                </a:lnTo>
                <a:lnTo>
                  <a:pt x="735" y="1206"/>
                </a:lnTo>
                <a:lnTo>
                  <a:pt x="713" y="1252"/>
                </a:lnTo>
                <a:lnTo>
                  <a:pt x="690" y="1298"/>
                </a:lnTo>
                <a:lnTo>
                  <a:pt x="663" y="1342"/>
                </a:lnTo>
                <a:lnTo>
                  <a:pt x="634" y="1387"/>
                </a:lnTo>
                <a:lnTo>
                  <a:pt x="604" y="1429"/>
                </a:lnTo>
                <a:lnTo>
                  <a:pt x="571" y="1471"/>
                </a:lnTo>
                <a:lnTo>
                  <a:pt x="537" y="1513"/>
                </a:lnTo>
                <a:lnTo>
                  <a:pt x="502" y="1553"/>
                </a:lnTo>
                <a:lnTo>
                  <a:pt x="467" y="1591"/>
                </a:lnTo>
                <a:lnTo>
                  <a:pt x="429" y="1629"/>
                </a:lnTo>
                <a:lnTo>
                  <a:pt x="394" y="1666"/>
                </a:lnTo>
                <a:lnTo>
                  <a:pt x="356" y="1700"/>
                </a:lnTo>
                <a:lnTo>
                  <a:pt x="319" y="1733"/>
                </a:lnTo>
                <a:lnTo>
                  <a:pt x="249" y="1795"/>
                </a:lnTo>
                <a:lnTo>
                  <a:pt x="182" y="1849"/>
                </a:lnTo>
                <a:lnTo>
                  <a:pt x="123" y="1895"/>
                </a:lnTo>
                <a:lnTo>
                  <a:pt x="73" y="1932"/>
                </a:lnTo>
                <a:lnTo>
                  <a:pt x="34" y="1959"/>
                </a:lnTo>
                <a:lnTo>
                  <a:pt x="0" y="1982"/>
                </a:lnTo>
                <a:lnTo>
                  <a:pt x="0" y="1982"/>
                </a:lnTo>
                <a:close/>
              </a:path>
            </a:pathLst>
          </a:custGeom>
          <a:gradFill flip="none" rotWithShape="1">
            <a:gsLst>
              <a:gs pos="0">
                <a:schemeClr val="accent2">
                  <a:lumMod val="60000"/>
                  <a:lumOff val="40000"/>
                </a:schemeClr>
              </a:gs>
              <a:gs pos="100000">
                <a:schemeClr val="accent2">
                  <a:lumMod val="40000"/>
                  <a:lumOff val="60000"/>
                </a:schemeClr>
              </a:gs>
            </a:gsLst>
            <a:lin ang="13500000" scaled="1"/>
            <a:tileRect/>
          </a:gradFill>
          <a:ln w="9525">
            <a:noFill/>
            <a:round/>
            <a:headEnd/>
            <a:tailEnd/>
          </a:ln>
        </p:spPr>
        <p:txBody>
          <a:bodyPr vert="horz" wrap="square" lIns="182880" tIns="91440" rIns="182880" bIns="91440" numCol="1" rtlCol="0" anchor="t" anchorCtr="0" compatLnSpc="1">
            <a:prstTxWarp prst="textNoShape">
              <a:avLst/>
            </a:prstTxWarp>
          </a:bodyPr>
          <a:lstStyle/>
          <a:p>
            <a:pPr marL="0" marR="0" lvl="0" indent="0" algn="ctr" defTabSz="825500" rtl="0" eaLnBrk="1" fontAlgn="auto" latinLnBrk="0" hangingPunct="0">
              <a:lnSpc>
                <a:spcPct val="85000"/>
              </a:lnSpc>
              <a:spcBef>
                <a:spcPts val="0"/>
              </a:spcBef>
              <a:spcAft>
                <a:spcPts val="0"/>
              </a:spcAft>
              <a:buClrTx/>
              <a:buSzTx/>
              <a:buFontTx/>
              <a:buNone/>
              <a:tabLst/>
              <a:defRPr/>
            </a:pPr>
            <a:endParaRPr kumimoji="0" lang="es-ES" sz="4000" b="1" i="0" u="none" strike="noStrike" kern="0" cap="none" spc="0" normalizeH="0" baseline="0" noProof="0">
              <a:ln>
                <a:noFill/>
              </a:ln>
              <a:solidFill>
                <a:srgbClr val="000000"/>
              </a:solidFill>
              <a:effectLst/>
              <a:uLnTx/>
              <a:uFillTx/>
              <a:latin typeface="Helvetica Neue"/>
              <a:sym typeface="Helvetica Neue"/>
            </a:endParaRPr>
          </a:p>
        </p:txBody>
      </p:sp>
      <p:sp>
        <p:nvSpPr>
          <p:cNvPr id="97" name="Forma libre 19">
            <a:extLst>
              <a:ext uri="{FF2B5EF4-FFF2-40B4-BE49-F238E27FC236}">
                <a16:creationId xmlns:a16="http://schemas.microsoft.com/office/drawing/2014/main" id="{C2BC7A3B-9F31-4B8F-90F8-9D694D16C96B}"/>
              </a:ext>
            </a:extLst>
          </p:cNvPr>
          <p:cNvSpPr>
            <a:spLocks/>
          </p:cNvSpPr>
          <p:nvPr/>
        </p:nvSpPr>
        <p:spPr bwMode="auto">
          <a:xfrm>
            <a:off x="5439418" y="7060776"/>
            <a:ext cx="1204976" cy="2920850"/>
          </a:xfrm>
          <a:custGeom>
            <a:avLst/>
            <a:gdLst>
              <a:gd name="T0" fmla="*/ 787 w 787"/>
              <a:gd name="T1" fmla="*/ 0 h 1982"/>
              <a:gd name="T2" fmla="*/ 719 w 787"/>
              <a:gd name="T3" fmla="*/ 49 h 1982"/>
              <a:gd name="T4" fmla="*/ 618 w 787"/>
              <a:gd name="T5" fmla="*/ 130 h 1982"/>
              <a:gd name="T6" fmla="*/ 489 w 787"/>
              <a:gd name="T7" fmla="*/ 243 h 1982"/>
              <a:gd name="T8" fmla="*/ 422 w 787"/>
              <a:gd name="T9" fmla="*/ 309 h 1982"/>
              <a:gd name="T10" fmla="*/ 353 w 787"/>
              <a:gd name="T11" fmla="*/ 382 h 1982"/>
              <a:gd name="T12" fmla="*/ 287 w 787"/>
              <a:gd name="T13" fmla="*/ 461 h 1982"/>
              <a:gd name="T14" fmla="*/ 225 w 787"/>
              <a:gd name="T15" fmla="*/ 544 h 1982"/>
              <a:gd name="T16" fmla="*/ 169 w 787"/>
              <a:gd name="T17" fmla="*/ 630 h 1982"/>
              <a:gd name="T18" fmla="*/ 124 w 787"/>
              <a:gd name="T19" fmla="*/ 720 h 1982"/>
              <a:gd name="T20" fmla="*/ 86 w 787"/>
              <a:gd name="T21" fmla="*/ 813 h 1982"/>
              <a:gd name="T22" fmla="*/ 68 w 787"/>
              <a:gd name="T23" fmla="*/ 884 h 1982"/>
              <a:gd name="T24" fmla="*/ 61 w 787"/>
              <a:gd name="T25" fmla="*/ 931 h 1982"/>
              <a:gd name="T26" fmla="*/ 56 w 787"/>
              <a:gd name="T27" fmla="*/ 980 h 1982"/>
              <a:gd name="T28" fmla="*/ 55 w 787"/>
              <a:gd name="T29" fmla="*/ 1004 h 1982"/>
              <a:gd name="T30" fmla="*/ 58 w 787"/>
              <a:gd name="T31" fmla="*/ 1048 h 1982"/>
              <a:gd name="T32" fmla="*/ 63 w 787"/>
              <a:gd name="T33" fmla="*/ 1093 h 1982"/>
              <a:gd name="T34" fmla="*/ 73 w 787"/>
              <a:gd name="T35" fmla="*/ 1137 h 1982"/>
              <a:gd name="T36" fmla="*/ 104 w 787"/>
              <a:gd name="T37" fmla="*/ 1226 h 1982"/>
              <a:gd name="T38" fmla="*/ 145 w 787"/>
              <a:gd name="T39" fmla="*/ 1313 h 1982"/>
              <a:gd name="T40" fmla="*/ 197 w 787"/>
              <a:gd name="T41" fmla="*/ 1398 h 1982"/>
              <a:gd name="T42" fmla="*/ 255 w 787"/>
              <a:gd name="T43" fmla="*/ 1481 h 1982"/>
              <a:gd name="T44" fmla="*/ 320 w 787"/>
              <a:gd name="T45" fmla="*/ 1560 h 1982"/>
              <a:gd name="T46" fmla="*/ 387 w 787"/>
              <a:gd name="T47" fmla="*/ 1636 h 1982"/>
              <a:gd name="T48" fmla="*/ 456 w 787"/>
              <a:gd name="T49" fmla="*/ 1704 h 1982"/>
              <a:gd name="T50" fmla="*/ 555 w 787"/>
              <a:gd name="T51" fmla="*/ 1797 h 1982"/>
              <a:gd name="T52" fmla="*/ 672 w 787"/>
              <a:gd name="T53" fmla="*/ 1896 h 1982"/>
              <a:gd name="T54" fmla="*/ 755 w 787"/>
              <a:gd name="T55" fmla="*/ 1959 h 1982"/>
              <a:gd name="T56" fmla="*/ 787 w 787"/>
              <a:gd name="T57" fmla="*/ 1982 h 1982"/>
              <a:gd name="T58" fmla="*/ 714 w 787"/>
              <a:gd name="T59" fmla="*/ 1933 h 1982"/>
              <a:gd name="T60" fmla="*/ 605 w 787"/>
              <a:gd name="T61" fmla="*/ 1850 h 1982"/>
              <a:gd name="T62" fmla="*/ 467 w 787"/>
              <a:gd name="T63" fmla="*/ 1737 h 1982"/>
              <a:gd name="T64" fmla="*/ 394 w 787"/>
              <a:gd name="T65" fmla="*/ 1671 h 1982"/>
              <a:gd name="T66" fmla="*/ 320 w 787"/>
              <a:gd name="T67" fmla="*/ 1600 h 1982"/>
              <a:gd name="T68" fmla="*/ 250 w 787"/>
              <a:gd name="T69" fmla="*/ 1522 h 1982"/>
              <a:gd name="T70" fmla="*/ 182 w 787"/>
              <a:gd name="T71" fmla="*/ 1442 h 1982"/>
              <a:gd name="T72" fmla="*/ 124 w 787"/>
              <a:gd name="T73" fmla="*/ 1359 h 1982"/>
              <a:gd name="T74" fmla="*/ 73 w 787"/>
              <a:gd name="T75" fmla="*/ 1273 h 1982"/>
              <a:gd name="T76" fmla="*/ 35 w 787"/>
              <a:gd name="T77" fmla="*/ 1186 h 1982"/>
              <a:gd name="T78" fmla="*/ 20 w 787"/>
              <a:gd name="T79" fmla="*/ 1141 h 1982"/>
              <a:gd name="T80" fmla="*/ 9 w 787"/>
              <a:gd name="T81" fmla="*/ 1097 h 1982"/>
              <a:gd name="T82" fmla="*/ 3 w 787"/>
              <a:gd name="T83" fmla="*/ 1054 h 1982"/>
              <a:gd name="T84" fmla="*/ 0 w 787"/>
              <a:gd name="T85" fmla="*/ 1010 h 1982"/>
              <a:gd name="T86" fmla="*/ 2 w 787"/>
              <a:gd name="T87" fmla="*/ 987 h 1982"/>
              <a:gd name="T88" fmla="*/ 6 w 787"/>
              <a:gd name="T89" fmla="*/ 939 h 1982"/>
              <a:gd name="T90" fmla="*/ 15 w 787"/>
              <a:gd name="T91" fmla="*/ 892 h 1982"/>
              <a:gd name="T92" fmla="*/ 26 w 787"/>
              <a:gd name="T93" fmla="*/ 846 h 1982"/>
              <a:gd name="T94" fmla="*/ 52 w 787"/>
              <a:gd name="T95" fmla="*/ 776 h 1982"/>
              <a:gd name="T96" fmla="*/ 96 w 787"/>
              <a:gd name="T97" fmla="*/ 686 h 1982"/>
              <a:gd name="T98" fmla="*/ 152 w 787"/>
              <a:gd name="T99" fmla="*/ 597 h 1982"/>
              <a:gd name="T100" fmla="*/ 215 w 787"/>
              <a:gd name="T101" fmla="*/ 511 h 1982"/>
              <a:gd name="T102" fmla="*/ 284 w 787"/>
              <a:gd name="T103" fmla="*/ 431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3"/>
                </a:lnTo>
                <a:lnTo>
                  <a:pt x="719" y="49"/>
                </a:lnTo>
                <a:lnTo>
                  <a:pt x="672" y="84"/>
                </a:lnTo>
                <a:lnTo>
                  <a:pt x="618" y="130"/>
                </a:lnTo>
                <a:lnTo>
                  <a:pt x="555" y="183"/>
                </a:lnTo>
                <a:lnTo>
                  <a:pt x="489" y="243"/>
                </a:lnTo>
                <a:lnTo>
                  <a:pt x="456" y="275"/>
                </a:lnTo>
                <a:lnTo>
                  <a:pt x="422" y="309"/>
                </a:lnTo>
                <a:lnTo>
                  <a:pt x="387" y="345"/>
                </a:lnTo>
                <a:lnTo>
                  <a:pt x="353" y="382"/>
                </a:lnTo>
                <a:lnTo>
                  <a:pt x="320" y="421"/>
                </a:lnTo>
                <a:lnTo>
                  <a:pt x="287" y="461"/>
                </a:lnTo>
                <a:lnTo>
                  <a:pt x="255" y="501"/>
                </a:lnTo>
                <a:lnTo>
                  <a:pt x="225" y="544"/>
                </a:lnTo>
                <a:lnTo>
                  <a:pt x="197" y="587"/>
                </a:lnTo>
                <a:lnTo>
                  <a:pt x="169" y="630"/>
                </a:lnTo>
                <a:lnTo>
                  <a:pt x="145" y="675"/>
                </a:lnTo>
                <a:lnTo>
                  <a:pt x="124" y="720"/>
                </a:lnTo>
                <a:lnTo>
                  <a:pt x="104" y="766"/>
                </a:lnTo>
                <a:lnTo>
                  <a:pt x="86" y="813"/>
                </a:lnTo>
                <a:lnTo>
                  <a:pt x="73" y="861"/>
                </a:lnTo>
                <a:lnTo>
                  <a:pt x="68" y="884"/>
                </a:lnTo>
                <a:lnTo>
                  <a:pt x="63" y="908"/>
                </a:lnTo>
                <a:lnTo>
                  <a:pt x="61" y="931"/>
                </a:lnTo>
                <a:lnTo>
                  <a:pt x="58" y="955"/>
                </a:lnTo>
                <a:lnTo>
                  <a:pt x="56" y="980"/>
                </a:lnTo>
                <a:lnTo>
                  <a:pt x="55" y="1004"/>
                </a:lnTo>
                <a:lnTo>
                  <a:pt x="55" y="1004"/>
                </a:lnTo>
                <a:lnTo>
                  <a:pt x="56" y="1025"/>
                </a:lnTo>
                <a:lnTo>
                  <a:pt x="58" y="1048"/>
                </a:lnTo>
                <a:lnTo>
                  <a:pt x="61" y="1070"/>
                </a:lnTo>
                <a:lnTo>
                  <a:pt x="63" y="1093"/>
                </a:lnTo>
                <a:lnTo>
                  <a:pt x="68" y="1114"/>
                </a:lnTo>
                <a:lnTo>
                  <a:pt x="73" y="1137"/>
                </a:lnTo>
                <a:lnTo>
                  <a:pt x="86" y="1182"/>
                </a:lnTo>
                <a:lnTo>
                  <a:pt x="104" y="1226"/>
                </a:lnTo>
                <a:lnTo>
                  <a:pt x="124" y="1269"/>
                </a:lnTo>
                <a:lnTo>
                  <a:pt x="145" y="1313"/>
                </a:lnTo>
                <a:lnTo>
                  <a:pt x="169" y="1356"/>
                </a:lnTo>
                <a:lnTo>
                  <a:pt x="197" y="1398"/>
                </a:lnTo>
                <a:lnTo>
                  <a:pt x="225" y="1441"/>
                </a:lnTo>
                <a:lnTo>
                  <a:pt x="255" y="1481"/>
                </a:lnTo>
                <a:lnTo>
                  <a:pt x="287" y="1521"/>
                </a:lnTo>
                <a:lnTo>
                  <a:pt x="320" y="1560"/>
                </a:lnTo>
                <a:lnTo>
                  <a:pt x="353" y="1598"/>
                </a:lnTo>
                <a:lnTo>
                  <a:pt x="387" y="1636"/>
                </a:lnTo>
                <a:lnTo>
                  <a:pt x="422" y="1670"/>
                </a:lnTo>
                <a:lnTo>
                  <a:pt x="456" y="1704"/>
                </a:lnTo>
                <a:lnTo>
                  <a:pt x="489" y="1737"/>
                </a:lnTo>
                <a:lnTo>
                  <a:pt x="555" y="1797"/>
                </a:lnTo>
                <a:lnTo>
                  <a:pt x="618" y="1850"/>
                </a:lnTo>
                <a:lnTo>
                  <a:pt x="672" y="1896"/>
                </a:lnTo>
                <a:lnTo>
                  <a:pt x="719" y="1932"/>
                </a:lnTo>
                <a:lnTo>
                  <a:pt x="755" y="1959"/>
                </a:lnTo>
                <a:lnTo>
                  <a:pt x="787" y="1982"/>
                </a:lnTo>
                <a:lnTo>
                  <a:pt x="787" y="1982"/>
                </a:lnTo>
                <a:lnTo>
                  <a:pt x="752" y="1959"/>
                </a:lnTo>
                <a:lnTo>
                  <a:pt x="714" y="1933"/>
                </a:lnTo>
                <a:lnTo>
                  <a:pt x="664" y="1896"/>
                </a:lnTo>
                <a:lnTo>
                  <a:pt x="605" y="1850"/>
                </a:lnTo>
                <a:lnTo>
                  <a:pt x="538" y="1797"/>
                </a:lnTo>
                <a:lnTo>
                  <a:pt x="467" y="1737"/>
                </a:lnTo>
                <a:lnTo>
                  <a:pt x="430" y="1706"/>
                </a:lnTo>
                <a:lnTo>
                  <a:pt x="394" y="1671"/>
                </a:lnTo>
                <a:lnTo>
                  <a:pt x="357" y="1636"/>
                </a:lnTo>
                <a:lnTo>
                  <a:pt x="320" y="1600"/>
                </a:lnTo>
                <a:lnTo>
                  <a:pt x="284" y="1562"/>
                </a:lnTo>
                <a:lnTo>
                  <a:pt x="250" y="1522"/>
                </a:lnTo>
                <a:lnTo>
                  <a:pt x="215" y="1484"/>
                </a:lnTo>
                <a:lnTo>
                  <a:pt x="182" y="1442"/>
                </a:lnTo>
                <a:lnTo>
                  <a:pt x="152" y="1401"/>
                </a:lnTo>
                <a:lnTo>
                  <a:pt x="124" y="1359"/>
                </a:lnTo>
                <a:lnTo>
                  <a:pt x="96" y="1316"/>
                </a:lnTo>
                <a:lnTo>
                  <a:pt x="73" y="1273"/>
                </a:lnTo>
                <a:lnTo>
                  <a:pt x="52" y="1230"/>
                </a:lnTo>
                <a:lnTo>
                  <a:pt x="35" y="1186"/>
                </a:lnTo>
                <a:lnTo>
                  <a:pt x="26" y="1164"/>
                </a:lnTo>
                <a:lnTo>
                  <a:pt x="20" y="1141"/>
                </a:lnTo>
                <a:lnTo>
                  <a:pt x="15" y="1120"/>
                </a:lnTo>
                <a:lnTo>
                  <a:pt x="9" y="1097"/>
                </a:lnTo>
                <a:lnTo>
                  <a:pt x="6" y="1076"/>
                </a:lnTo>
                <a:lnTo>
                  <a:pt x="3" y="1054"/>
                </a:lnTo>
                <a:lnTo>
                  <a:pt x="2" y="1031"/>
                </a:lnTo>
                <a:lnTo>
                  <a:pt x="0" y="1010"/>
                </a:lnTo>
                <a:lnTo>
                  <a:pt x="0" y="1010"/>
                </a:lnTo>
                <a:lnTo>
                  <a:pt x="2" y="987"/>
                </a:lnTo>
                <a:lnTo>
                  <a:pt x="3" y="962"/>
                </a:lnTo>
                <a:lnTo>
                  <a:pt x="6" y="939"/>
                </a:lnTo>
                <a:lnTo>
                  <a:pt x="9" y="917"/>
                </a:lnTo>
                <a:lnTo>
                  <a:pt x="15" y="892"/>
                </a:lnTo>
                <a:lnTo>
                  <a:pt x="20" y="869"/>
                </a:lnTo>
                <a:lnTo>
                  <a:pt x="26" y="846"/>
                </a:lnTo>
                <a:lnTo>
                  <a:pt x="35" y="822"/>
                </a:lnTo>
                <a:lnTo>
                  <a:pt x="52" y="776"/>
                </a:lnTo>
                <a:lnTo>
                  <a:pt x="73" y="730"/>
                </a:lnTo>
                <a:lnTo>
                  <a:pt x="96" y="686"/>
                </a:lnTo>
                <a:lnTo>
                  <a:pt x="124" y="642"/>
                </a:lnTo>
                <a:lnTo>
                  <a:pt x="152" y="597"/>
                </a:lnTo>
                <a:lnTo>
                  <a:pt x="182" y="554"/>
                </a:lnTo>
                <a:lnTo>
                  <a:pt x="215" y="511"/>
                </a:lnTo>
                <a:lnTo>
                  <a:pt x="250" y="471"/>
                </a:lnTo>
                <a:lnTo>
                  <a:pt x="284" y="431"/>
                </a:lnTo>
                <a:lnTo>
                  <a:pt x="320" y="391"/>
                </a:lnTo>
                <a:lnTo>
                  <a:pt x="357" y="354"/>
                </a:lnTo>
                <a:lnTo>
                  <a:pt x="394" y="318"/>
                </a:lnTo>
                <a:lnTo>
                  <a:pt x="430" y="282"/>
                </a:lnTo>
                <a:lnTo>
                  <a:pt x="467" y="249"/>
                </a:lnTo>
                <a:lnTo>
                  <a:pt x="538" y="188"/>
                </a:lnTo>
                <a:lnTo>
                  <a:pt x="605" y="135"/>
                </a:lnTo>
                <a:lnTo>
                  <a:pt x="664" y="87"/>
                </a:lnTo>
                <a:lnTo>
                  <a:pt x="714" y="50"/>
                </a:lnTo>
                <a:lnTo>
                  <a:pt x="752" y="23"/>
                </a:lnTo>
                <a:lnTo>
                  <a:pt x="787" y="0"/>
                </a:lnTo>
                <a:lnTo>
                  <a:pt x="787" y="0"/>
                </a:lnTo>
                <a:close/>
              </a:path>
            </a:pathLst>
          </a:custGeom>
          <a:gradFill rotWithShape="0">
            <a:gsLst>
              <a:gs pos="0">
                <a:schemeClr val="accent5">
                  <a:lumMod val="75000"/>
                </a:schemeClr>
              </a:gs>
              <a:gs pos="100000">
                <a:schemeClr val="accent5">
                  <a:lumMod val="50000"/>
                </a:schemeClr>
              </a:gs>
            </a:gsLst>
            <a:lin ang="13680000" scaled="0"/>
          </a:gradFill>
          <a:ln w="9525">
            <a:noFill/>
            <a:prstDash val="sysDash"/>
            <a:miter lim="800000"/>
            <a:headEnd/>
            <a:tailEnd/>
          </a:ln>
        </p:spPr>
        <p:txBody>
          <a:bodyPr lIns="36576" tIns="36576" rIns="36576" bIns="36576"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2800" b="1" i="0" u="none" strike="noStrike" kern="0" cap="none" spc="0" normalizeH="0" baseline="0" noProof="0">
              <a:ln>
                <a:noFill/>
              </a:ln>
              <a:solidFill>
                <a:srgbClr val="FFFFFF"/>
              </a:solidFill>
              <a:effectLst/>
              <a:uLnTx/>
              <a:uFillTx/>
              <a:latin typeface="Arial Narrow" pitchFamily="112" charset="0"/>
              <a:sym typeface="Helvetica Neue"/>
            </a:endParaRPr>
          </a:p>
        </p:txBody>
      </p:sp>
      <p:grpSp>
        <p:nvGrpSpPr>
          <p:cNvPr id="98" name="Grupo 7" descr="Cadena de ADN">
            <a:extLst>
              <a:ext uri="{FF2B5EF4-FFF2-40B4-BE49-F238E27FC236}">
                <a16:creationId xmlns:a16="http://schemas.microsoft.com/office/drawing/2014/main" id="{8A087DEA-DACE-4997-BDE1-6D1F576B6C3B}"/>
              </a:ext>
            </a:extLst>
          </p:cNvPr>
          <p:cNvGrpSpPr/>
          <p:nvPr/>
        </p:nvGrpSpPr>
        <p:grpSpPr>
          <a:xfrm>
            <a:off x="5439414" y="1056291"/>
            <a:ext cx="4654972" cy="11754148"/>
            <a:chOff x="3168709" y="228601"/>
            <a:chExt cx="2327486" cy="5877074"/>
          </a:xfrm>
        </p:grpSpPr>
        <p:sp>
          <p:nvSpPr>
            <p:cNvPr id="99" name="Forma libre 25">
              <a:extLst>
                <a:ext uri="{FF2B5EF4-FFF2-40B4-BE49-F238E27FC236}">
                  <a16:creationId xmlns:a16="http://schemas.microsoft.com/office/drawing/2014/main" id="{C3AF84A9-1A39-452E-B8C1-ABF484213F29}"/>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825500" rtl="0" eaLnBrk="1" fontAlgn="auto" latinLnBrk="0" hangingPunct="0">
                <a:lnSpc>
                  <a:spcPct val="85000"/>
                </a:lnSpc>
                <a:spcBef>
                  <a:spcPts val="0"/>
                </a:spcBef>
                <a:spcAft>
                  <a:spcPts val="0"/>
                </a:spcAft>
                <a:buClrTx/>
                <a:buSzTx/>
                <a:buFontTx/>
                <a:buNone/>
                <a:tabLst/>
                <a:defRPr/>
              </a:pPr>
              <a:endParaRPr kumimoji="0" lang="es-ES" sz="4000" b="1" i="0" u="none" strike="noStrike" kern="0" cap="none" spc="0" normalizeH="0" baseline="0" noProof="0">
                <a:ln>
                  <a:noFill/>
                </a:ln>
                <a:solidFill>
                  <a:srgbClr val="000000"/>
                </a:solidFill>
                <a:effectLst/>
                <a:uLnTx/>
                <a:uFillTx/>
                <a:latin typeface="Helvetica Neue"/>
                <a:sym typeface="Helvetica Neue"/>
              </a:endParaRPr>
            </a:p>
          </p:txBody>
        </p:sp>
        <p:grpSp>
          <p:nvGrpSpPr>
            <p:cNvPr id="100" name="Grupo 5">
              <a:extLst>
                <a:ext uri="{FF2B5EF4-FFF2-40B4-BE49-F238E27FC236}">
                  <a16:creationId xmlns:a16="http://schemas.microsoft.com/office/drawing/2014/main" id="{F37D147F-1BD5-4576-965F-F4096C17580B}"/>
                </a:ext>
              </a:extLst>
            </p:cNvPr>
            <p:cNvGrpSpPr/>
            <p:nvPr/>
          </p:nvGrpSpPr>
          <p:grpSpPr>
            <a:xfrm>
              <a:off x="3168709" y="228601"/>
              <a:ext cx="2327486" cy="5877074"/>
              <a:chOff x="3168709" y="228601"/>
              <a:chExt cx="2327486" cy="5877074"/>
            </a:xfrm>
          </p:grpSpPr>
          <p:sp>
            <p:nvSpPr>
              <p:cNvPr id="101" name="Forma libre 12">
                <a:extLst>
                  <a:ext uri="{FF2B5EF4-FFF2-40B4-BE49-F238E27FC236}">
                    <a16:creationId xmlns:a16="http://schemas.microsoft.com/office/drawing/2014/main" id="{0AB62A57-D896-4826-9877-83CAAC94EAC9}"/>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2800" b="1" i="0" u="none" strike="noStrike" kern="0" cap="none" spc="0" normalizeH="0" baseline="0" noProof="0">
                  <a:ln>
                    <a:noFill/>
                  </a:ln>
                  <a:solidFill>
                    <a:srgbClr val="FFFFFF"/>
                  </a:solidFill>
                  <a:effectLst/>
                  <a:uLnTx/>
                  <a:uFillTx/>
                  <a:latin typeface="Arial Narrow" pitchFamily="112" charset="0"/>
                  <a:sym typeface="Helvetica Neue"/>
                </a:endParaRPr>
              </a:p>
            </p:txBody>
          </p:sp>
          <p:grpSp>
            <p:nvGrpSpPr>
              <p:cNvPr id="102" name="Grupo 3">
                <a:extLst>
                  <a:ext uri="{FF2B5EF4-FFF2-40B4-BE49-F238E27FC236}">
                    <a16:creationId xmlns:a16="http://schemas.microsoft.com/office/drawing/2014/main" id="{215D8DF8-0CA4-4E1B-AB61-F9E65EEF9AA8}"/>
                  </a:ext>
                </a:extLst>
              </p:cNvPr>
              <p:cNvGrpSpPr/>
              <p:nvPr/>
            </p:nvGrpSpPr>
            <p:grpSpPr>
              <a:xfrm>
                <a:off x="3168709" y="228601"/>
                <a:ext cx="2327486" cy="5877074"/>
                <a:chOff x="3168709" y="228601"/>
                <a:chExt cx="2327486" cy="5877074"/>
              </a:xfrm>
            </p:grpSpPr>
            <p:grpSp>
              <p:nvGrpSpPr>
                <p:cNvPr id="103" name="Grupo 95">
                  <a:extLst>
                    <a:ext uri="{FF2B5EF4-FFF2-40B4-BE49-F238E27FC236}">
                      <a16:creationId xmlns:a16="http://schemas.microsoft.com/office/drawing/2014/main" id="{A8C955EF-1518-4662-8EC1-9BA4F1222378}"/>
                    </a:ext>
                  </a:extLst>
                </p:cNvPr>
                <p:cNvGrpSpPr/>
                <p:nvPr/>
              </p:nvGrpSpPr>
              <p:grpSpPr>
                <a:xfrm rot="16200000">
                  <a:off x="2865684" y="869627"/>
                  <a:ext cx="1208553" cy="602503"/>
                  <a:chOff x="3981736" y="2443194"/>
                  <a:chExt cx="1065822" cy="531347"/>
                </a:xfrm>
              </p:grpSpPr>
              <p:sp>
                <p:nvSpPr>
                  <p:cNvPr id="145" name="Forma libre 23">
                    <a:extLst>
                      <a:ext uri="{FF2B5EF4-FFF2-40B4-BE49-F238E27FC236}">
                        <a16:creationId xmlns:a16="http://schemas.microsoft.com/office/drawing/2014/main" id="{6D6B73A8-FA90-4BAE-B5F5-80C84812F210}"/>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ctr" defTabSz="825500" rtl="0" eaLnBrk="1" fontAlgn="auto" latinLnBrk="0" hangingPunct="0">
                      <a:lnSpc>
                        <a:spcPct val="85000"/>
                      </a:lnSpc>
                      <a:spcBef>
                        <a:spcPts val="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46" name="Rectángulo 22">
                    <a:extLst>
                      <a:ext uri="{FF2B5EF4-FFF2-40B4-BE49-F238E27FC236}">
                        <a16:creationId xmlns:a16="http://schemas.microsoft.com/office/drawing/2014/main" id="{2A1D8445-8B43-4DA7-AE68-AAF359C4A9CF}"/>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ctr" defTabSz="825500" rtl="0" eaLnBrk="1" fontAlgn="auto" latinLnBrk="0" hangingPunct="0">
                      <a:lnSpc>
                        <a:spcPct val="85000"/>
                      </a:lnSpc>
                      <a:spcBef>
                        <a:spcPts val="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sp>
              <p:nvSpPr>
                <p:cNvPr id="104" name="Forma libre 28">
                  <a:extLst>
                    <a:ext uri="{FF2B5EF4-FFF2-40B4-BE49-F238E27FC236}">
                      <a16:creationId xmlns:a16="http://schemas.microsoft.com/office/drawing/2014/main" id="{A3BC7496-D629-4C1F-875A-AD323A8DC50E}"/>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solidFill>
                  <a:schemeClr val="accent1">
                    <a:lumMod val="75000"/>
                  </a:schemeClr>
                </a:soli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nvGrpSpPr>
                <p:cNvPr id="105" name="Grupo 2">
                  <a:extLst>
                    <a:ext uri="{FF2B5EF4-FFF2-40B4-BE49-F238E27FC236}">
                      <a16:creationId xmlns:a16="http://schemas.microsoft.com/office/drawing/2014/main" id="{71E42E5F-6F91-4888-95BA-5F56F80F0A36}"/>
                    </a:ext>
                  </a:extLst>
                </p:cNvPr>
                <p:cNvGrpSpPr/>
                <p:nvPr/>
              </p:nvGrpSpPr>
              <p:grpSpPr>
                <a:xfrm>
                  <a:off x="3168711" y="231929"/>
                  <a:ext cx="2327484" cy="5873746"/>
                  <a:chOff x="3168711" y="231929"/>
                  <a:chExt cx="2327484" cy="5873746"/>
                </a:xfrm>
              </p:grpSpPr>
              <p:grpSp>
                <p:nvGrpSpPr>
                  <p:cNvPr id="107" name="Grupo 100">
                    <a:extLst>
                      <a:ext uri="{FF2B5EF4-FFF2-40B4-BE49-F238E27FC236}">
                        <a16:creationId xmlns:a16="http://schemas.microsoft.com/office/drawing/2014/main" id="{54F323CB-1A1C-43D6-9DB6-9E294FC7421B}"/>
                      </a:ext>
                    </a:extLst>
                  </p:cNvPr>
                  <p:cNvGrpSpPr/>
                  <p:nvPr/>
                </p:nvGrpSpPr>
                <p:grpSpPr>
                  <a:xfrm>
                    <a:off x="3168713" y="2311687"/>
                    <a:ext cx="2327481" cy="2620368"/>
                    <a:chOff x="3765550" y="4460875"/>
                    <a:chExt cx="1612901" cy="1882775"/>
                  </a:xfrm>
                </p:grpSpPr>
                <p:sp>
                  <p:nvSpPr>
                    <p:cNvPr id="142" name="Forma libre 6">
                      <a:extLst>
                        <a:ext uri="{FF2B5EF4-FFF2-40B4-BE49-F238E27FC236}">
                          <a16:creationId xmlns:a16="http://schemas.microsoft.com/office/drawing/2014/main" id="{17276671-2C71-4C05-B156-F79F31F67CD2}"/>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solidFill>
                      <a:schemeClr val="accent1">
                        <a:lumMod val="75000"/>
                      </a:schemeClr>
                    </a:soli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43" name="Forma libre 15">
                      <a:extLst>
                        <a:ext uri="{FF2B5EF4-FFF2-40B4-BE49-F238E27FC236}">
                          <a16:creationId xmlns:a16="http://schemas.microsoft.com/office/drawing/2014/main" id="{9DD76AA4-9EC4-4049-BBBF-A10A37F4AC08}"/>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solidFill>
                      <a:schemeClr val="accent1">
                        <a:lumMod val="75000"/>
                      </a:schemeClr>
                    </a:soli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44" name="Rectángulo 24">
                      <a:extLst>
                        <a:ext uri="{FF2B5EF4-FFF2-40B4-BE49-F238E27FC236}">
                          <a16:creationId xmlns:a16="http://schemas.microsoft.com/office/drawing/2014/main" id="{1C9EBE04-A9E8-45FD-9FC4-BDAE6F9CE848}"/>
                        </a:ext>
                      </a:extLst>
                    </p:cNvPr>
                    <p:cNvSpPr>
                      <a:spLocks noChangeArrowheads="1"/>
                    </p:cNvSpPr>
                    <p:nvPr/>
                  </p:nvSpPr>
                  <p:spPr bwMode="auto">
                    <a:xfrm>
                      <a:off x="5348288" y="5988050"/>
                      <a:ext cx="30163" cy="355600"/>
                    </a:xfrm>
                    <a:prstGeom prst="rect">
                      <a:avLst/>
                    </a:prstGeom>
                    <a:solidFill>
                      <a:schemeClr val="accent1">
                        <a:lumMod val="75000"/>
                      </a:schemeClr>
                    </a:soli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sp>
                <p:nvSpPr>
                  <p:cNvPr id="108" name="Forma libre 8">
                    <a:extLst>
                      <a:ext uri="{FF2B5EF4-FFF2-40B4-BE49-F238E27FC236}">
                        <a16:creationId xmlns:a16="http://schemas.microsoft.com/office/drawing/2014/main" id="{227F98FA-D5EA-4C01-AA10-B6609F942235}"/>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solidFill>
                    <a:schemeClr val="accent1">
                      <a:lumMod val="75000"/>
                    </a:schemeClr>
                  </a:soli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nvGrpSpPr>
                  <p:cNvPr id="109" name="Grupo 100">
                    <a:extLst>
                      <a:ext uri="{FF2B5EF4-FFF2-40B4-BE49-F238E27FC236}">
                        <a16:creationId xmlns:a16="http://schemas.microsoft.com/office/drawing/2014/main" id="{9C159C8D-994F-41FB-99C2-052B3F966BD2}"/>
                      </a:ext>
                    </a:extLst>
                  </p:cNvPr>
                  <p:cNvGrpSpPr/>
                  <p:nvPr/>
                </p:nvGrpSpPr>
                <p:grpSpPr>
                  <a:xfrm>
                    <a:off x="3168712" y="3485307"/>
                    <a:ext cx="2327483" cy="2620368"/>
                    <a:chOff x="3765549" y="4460875"/>
                    <a:chExt cx="1612902" cy="1882775"/>
                  </a:xfrm>
                </p:grpSpPr>
                <p:sp>
                  <p:nvSpPr>
                    <p:cNvPr id="139" name="Forma libre 6">
                      <a:extLst>
                        <a:ext uri="{FF2B5EF4-FFF2-40B4-BE49-F238E27FC236}">
                          <a16:creationId xmlns:a16="http://schemas.microsoft.com/office/drawing/2014/main" id="{11148B68-2AAA-470F-A8E6-DD65B3BFBEF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solidFill>
                      <a:schemeClr val="accent1">
                        <a:lumMod val="75000"/>
                      </a:schemeClr>
                    </a:soli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40" name="Forma libre 15">
                      <a:extLst>
                        <a:ext uri="{FF2B5EF4-FFF2-40B4-BE49-F238E27FC236}">
                          <a16:creationId xmlns:a16="http://schemas.microsoft.com/office/drawing/2014/main" id="{59456060-E7B3-4A96-9E7D-3A8D5E804D8F}"/>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solidFill>
                      <a:schemeClr val="accent1">
                        <a:lumMod val="75000"/>
                      </a:schemeClr>
                    </a:soli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41" name="Rectángulo 24">
                      <a:extLst>
                        <a:ext uri="{FF2B5EF4-FFF2-40B4-BE49-F238E27FC236}">
                          <a16:creationId xmlns:a16="http://schemas.microsoft.com/office/drawing/2014/main" id="{42D15F22-3FC1-43AD-BA23-77381E97F28E}"/>
                        </a:ext>
                      </a:extLst>
                    </p:cNvPr>
                    <p:cNvSpPr>
                      <a:spLocks noChangeArrowheads="1"/>
                    </p:cNvSpPr>
                    <p:nvPr/>
                  </p:nvSpPr>
                  <p:spPr bwMode="auto">
                    <a:xfrm>
                      <a:off x="5348288" y="5988050"/>
                      <a:ext cx="30163" cy="355600"/>
                    </a:xfrm>
                    <a:prstGeom prst="rect">
                      <a:avLst/>
                    </a:prstGeom>
                    <a:solidFill>
                      <a:schemeClr val="accent1">
                        <a:lumMod val="75000"/>
                      </a:schemeClr>
                    </a:soli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0" name="Grupo 89">
                    <a:extLst>
                      <a:ext uri="{FF2B5EF4-FFF2-40B4-BE49-F238E27FC236}">
                        <a16:creationId xmlns:a16="http://schemas.microsoft.com/office/drawing/2014/main" id="{7D9F1BF8-BFE1-4FD5-838D-E8DFBAE3696C}"/>
                      </a:ext>
                    </a:extLst>
                  </p:cNvPr>
                  <p:cNvGrpSpPr/>
                  <p:nvPr/>
                </p:nvGrpSpPr>
                <p:grpSpPr>
                  <a:xfrm>
                    <a:off x="3840107" y="1522359"/>
                    <a:ext cx="1632084" cy="188019"/>
                    <a:chOff x="3840107" y="1522359"/>
                    <a:chExt cx="1632084" cy="188019"/>
                  </a:xfrm>
                </p:grpSpPr>
                <p:sp>
                  <p:nvSpPr>
                    <p:cNvPr id="137" name="Forma libre 7">
                      <a:extLst>
                        <a:ext uri="{FF2B5EF4-FFF2-40B4-BE49-F238E27FC236}">
                          <a16:creationId xmlns:a16="http://schemas.microsoft.com/office/drawing/2014/main" id="{471823E6-2ECD-4FB9-BE2A-4EB98FF8E2A8}"/>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38" name="Forma libre 8">
                      <a:extLst>
                        <a:ext uri="{FF2B5EF4-FFF2-40B4-BE49-F238E27FC236}">
                          <a16:creationId xmlns:a16="http://schemas.microsoft.com/office/drawing/2014/main" id="{454323E5-8639-478C-B0FC-CACE65C3A474}"/>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1" name="Grupo 95">
                    <a:extLst>
                      <a:ext uri="{FF2B5EF4-FFF2-40B4-BE49-F238E27FC236}">
                        <a16:creationId xmlns:a16="http://schemas.microsoft.com/office/drawing/2014/main" id="{7BB53F08-93B2-4CD8-9F23-13A369B06F58}"/>
                      </a:ext>
                    </a:extLst>
                  </p:cNvPr>
                  <p:cNvGrpSpPr/>
                  <p:nvPr/>
                </p:nvGrpSpPr>
                <p:grpSpPr>
                  <a:xfrm>
                    <a:off x="3271283" y="3957748"/>
                    <a:ext cx="1836751" cy="188019"/>
                    <a:chOff x="3271283" y="3957748"/>
                    <a:chExt cx="1836751" cy="188019"/>
                  </a:xfrm>
                </p:grpSpPr>
                <p:sp>
                  <p:nvSpPr>
                    <p:cNvPr id="135" name="Forma libre 5">
                      <a:extLst>
                        <a:ext uri="{FF2B5EF4-FFF2-40B4-BE49-F238E27FC236}">
                          <a16:creationId xmlns:a16="http://schemas.microsoft.com/office/drawing/2014/main" id="{0443E7C6-B66E-47ED-AF16-75283CA7956F}"/>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36" name="Forma libre 6">
                      <a:extLst>
                        <a:ext uri="{FF2B5EF4-FFF2-40B4-BE49-F238E27FC236}">
                          <a16:creationId xmlns:a16="http://schemas.microsoft.com/office/drawing/2014/main" id="{5F305F06-F5F3-47A2-98A5-D4D2D46DBB61}"/>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2" name="Grupo 96">
                    <a:extLst>
                      <a:ext uri="{FF2B5EF4-FFF2-40B4-BE49-F238E27FC236}">
                        <a16:creationId xmlns:a16="http://schemas.microsoft.com/office/drawing/2014/main" id="{C9833671-2C32-4578-9227-0BF243E43C93}"/>
                      </a:ext>
                    </a:extLst>
                  </p:cNvPr>
                  <p:cNvGrpSpPr/>
                  <p:nvPr/>
                </p:nvGrpSpPr>
                <p:grpSpPr>
                  <a:xfrm>
                    <a:off x="3539951" y="4353425"/>
                    <a:ext cx="1870418" cy="188019"/>
                    <a:chOff x="3539951" y="4353425"/>
                    <a:chExt cx="1870418" cy="188019"/>
                  </a:xfrm>
                </p:grpSpPr>
                <p:sp>
                  <p:nvSpPr>
                    <p:cNvPr id="133" name="Forma libre 7">
                      <a:extLst>
                        <a:ext uri="{FF2B5EF4-FFF2-40B4-BE49-F238E27FC236}">
                          <a16:creationId xmlns:a16="http://schemas.microsoft.com/office/drawing/2014/main" id="{3BC80D68-B1DC-4ACB-B5CF-35AE4E112E69}"/>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34" name="Forma libre 8">
                      <a:extLst>
                        <a:ext uri="{FF2B5EF4-FFF2-40B4-BE49-F238E27FC236}">
                          <a16:creationId xmlns:a16="http://schemas.microsoft.com/office/drawing/2014/main" id="{B93E64BE-9BC6-4401-9EB7-5CE9C4381E87}"/>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3" name="Grupo 94">
                    <a:extLst>
                      <a:ext uri="{FF2B5EF4-FFF2-40B4-BE49-F238E27FC236}">
                        <a16:creationId xmlns:a16="http://schemas.microsoft.com/office/drawing/2014/main" id="{890E1072-26FE-423F-88D0-1E29DAFA7E1A}"/>
                      </a:ext>
                    </a:extLst>
                  </p:cNvPr>
                  <p:cNvGrpSpPr/>
                  <p:nvPr/>
                </p:nvGrpSpPr>
                <p:grpSpPr>
                  <a:xfrm>
                    <a:off x="3199275" y="3561700"/>
                    <a:ext cx="1303272" cy="188389"/>
                    <a:chOff x="3199275" y="3561700"/>
                    <a:chExt cx="1303272" cy="188389"/>
                  </a:xfrm>
                </p:grpSpPr>
                <p:sp>
                  <p:nvSpPr>
                    <p:cNvPr id="131" name="Forma libre 9">
                      <a:extLst>
                        <a:ext uri="{FF2B5EF4-FFF2-40B4-BE49-F238E27FC236}">
                          <a16:creationId xmlns:a16="http://schemas.microsoft.com/office/drawing/2014/main" id="{C98AEA7D-1EB7-47DA-9EB4-9A773C023B50}"/>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32" name="Forma libre 10">
                      <a:extLst>
                        <a:ext uri="{FF2B5EF4-FFF2-40B4-BE49-F238E27FC236}">
                          <a16:creationId xmlns:a16="http://schemas.microsoft.com/office/drawing/2014/main" id="{69EE8501-7DE2-419D-B222-442BE42DCF57}"/>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4" name="Grupo 93">
                    <a:extLst>
                      <a:ext uri="{FF2B5EF4-FFF2-40B4-BE49-F238E27FC236}">
                        <a16:creationId xmlns:a16="http://schemas.microsoft.com/office/drawing/2014/main" id="{C92E1ECE-545C-4BC0-A3D2-8393071BE413}"/>
                      </a:ext>
                    </a:extLst>
                  </p:cNvPr>
                  <p:cNvGrpSpPr/>
                  <p:nvPr/>
                </p:nvGrpSpPr>
                <p:grpSpPr>
                  <a:xfrm>
                    <a:off x="3681704" y="3175145"/>
                    <a:ext cx="1641688" cy="188019"/>
                    <a:chOff x="3681704" y="3175145"/>
                    <a:chExt cx="1641688" cy="188019"/>
                  </a:xfrm>
                </p:grpSpPr>
                <p:sp>
                  <p:nvSpPr>
                    <p:cNvPr id="129" name="Forma libre 7">
                      <a:extLst>
                        <a:ext uri="{FF2B5EF4-FFF2-40B4-BE49-F238E27FC236}">
                          <a16:creationId xmlns:a16="http://schemas.microsoft.com/office/drawing/2014/main" id="{01FD02CE-49D6-4F34-A1F4-61635DE3D473}"/>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30" name="Forma libre 8">
                      <a:extLst>
                        <a:ext uri="{FF2B5EF4-FFF2-40B4-BE49-F238E27FC236}">
                          <a16:creationId xmlns:a16="http://schemas.microsoft.com/office/drawing/2014/main" id="{7A4A5DBF-1836-4EE1-AE84-2378172CD29C}"/>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5" name="Grupo 92">
                    <a:extLst>
                      <a:ext uri="{FF2B5EF4-FFF2-40B4-BE49-F238E27FC236}">
                        <a16:creationId xmlns:a16="http://schemas.microsoft.com/office/drawing/2014/main" id="{9E8FC5CF-1F80-4C42-94D2-3C4F11878F94}"/>
                      </a:ext>
                    </a:extLst>
                  </p:cNvPr>
                  <p:cNvGrpSpPr/>
                  <p:nvPr/>
                </p:nvGrpSpPr>
                <p:grpSpPr>
                  <a:xfrm>
                    <a:off x="3256878" y="2765422"/>
                    <a:ext cx="2153490" cy="188019"/>
                    <a:chOff x="3256878" y="2765422"/>
                    <a:chExt cx="2153490" cy="188019"/>
                  </a:xfrm>
                </p:grpSpPr>
                <p:sp>
                  <p:nvSpPr>
                    <p:cNvPr id="127" name="Forma libre 7">
                      <a:extLst>
                        <a:ext uri="{FF2B5EF4-FFF2-40B4-BE49-F238E27FC236}">
                          <a16:creationId xmlns:a16="http://schemas.microsoft.com/office/drawing/2014/main" id="{32932F11-AD0A-45E6-8785-430D97F39BD1}"/>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28" name="Forma libre 8">
                      <a:extLst>
                        <a:ext uri="{FF2B5EF4-FFF2-40B4-BE49-F238E27FC236}">
                          <a16:creationId xmlns:a16="http://schemas.microsoft.com/office/drawing/2014/main" id="{4386C6BE-396C-49F3-A971-B3805134A462}"/>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6" name="Grupo 91">
                    <a:extLst>
                      <a:ext uri="{FF2B5EF4-FFF2-40B4-BE49-F238E27FC236}">
                        <a16:creationId xmlns:a16="http://schemas.microsoft.com/office/drawing/2014/main" id="{B1B517ED-B254-46EA-88B5-B92C9DC6F61C}"/>
                      </a:ext>
                    </a:extLst>
                  </p:cNvPr>
                  <p:cNvGrpSpPr/>
                  <p:nvPr/>
                </p:nvGrpSpPr>
                <p:grpSpPr>
                  <a:xfrm>
                    <a:off x="3206475" y="2355695"/>
                    <a:ext cx="2023303" cy="188019"/>
                    <a:chOff x="3206475" y="2355695"/>
                    <a:chExt cx="2023303" cy="188019"/>
                  </a:xfrm>
                </p:grpSpPr>
                <p:sp>
                  <p:nvSpPr>
                    <p:cNvPr id="125" name="Forma libre 7">
                      <a:extLst>
                        <a:ext uri="{FF2B5EF4-FFF2-40B4-BE49-F238E27FC236}">
                          <a16:creationId xmlns:a16="http://schemas.microsoft.com/office/drawing/2014/main" id="{3209F291-2491-4E28-875B-0E46AFBAF5CC}"/>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26" name="Forma libre 8">
                      <a:extLst>
                        <a:ext uri="{FF2B5EF4-FFF2-40B4-BE49-F238E27FC236}">
                          <a16:creationId xmlns:a16="http://schemas.microsoft.com/office/drawing/2014/main" id="{4BEEC7B5-B6AF-4599-A958-62FE35B0F8E2}"/>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nvGrpSpPr>
                  <p:cNvPr id="117" name="Grupo 90">
                    <a:extLst>
                      <a:ext uri="{FF2B5EF4-FFF2-40B4-BE49-F238E27FC236}">
                        <a16:creationId xmlns:a16="http://schemas.microsoft.com/office/drawing/2014/main" id="{4E0DC5D7-ACB9-48C5-9E2E-E01E8CC075F9}"/>
                      </a:ext>
                    </a:extLst>
                  </p:cNvPr>
                  <p:cNvGrpSpPr/>
                  <p:nvPr/>
                </p:nvGrpSpPr>
                <p:grpSpPr>
                  <a:xfrm>
                    <a:off x="3314481" y="1098742"/>
                    <a:ext cx="1699289" cy="188019"/>
                    <a:chOff x="3314481" y="1098742"/>
                    <a:chExt cx="1699289" cy="188019"/>
                  </a:xfrm>
                </p:grpSpPr>
                <p:sp>
                  <p:nvSpPr>
                    <p:cNvPr id="123" name="Forma libre 7">
                      <a:extLst>
                        <a:ext uri="{FF2B5EF4-FFF2-40B4-BE49-F238E27FC236}">
                          <a16:creationId xmlns:a16="http://schemas.microsoft.com/office/drawing/2014/main" id="{585784B7-2219-4731-92FC-F7708EFC1627}"/>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24" name="Forma libre 8">
                      <a:extLst>
                        <a:ext uri="{FF2B5EF4-FFF2-40B4-BE49-F238E27FC236}">
                          <a16:creationId xmlns:a16="http://schemas.microsoft.com/office/drawing/2014/main" id="{1F829FA0-CBB3-4E22-8B39-D43745F03554}"/>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sp>
                <p:nvSpPr>
                  <p:cNvPr id="118" name="Forma libre 7">
                    <a:extLst>
                      <a:ext uri="{FF2B5EF4-FFF2-40B4-BE49-F238E27FC236}">
                        <a16:creationId xmlns:a16="http://schemas.microsoft.com/office/drawing/2014/main" id="{ECDC1E4F-E00A-4F47-827C-30D16BE72DEC}"/>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19" name="Forma libre 8">
                    <a:extLst>
                      <a:ext uri="{FF2B5EF4-FFF2-40B4-BE49-F238E27FC236}">
                        <a16:creationId xmlns:a16="http://schemas.microsoft.com/office/drawing/2014/main" id="{99FB6AC4-1770-48F3-9FD3-9B259D9E2702}"/>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20" name="Forma libre 14">
                    <a:extLst>
                      <a:ext uri="{FF2B5EF4-FFF2-40B4-BE49-F238E27FC236}">
                        <a16:creationId xmlns:a16="http://schemas.microsoft.com/office/drawing/2014/main" id="{83477BE4-85B0-4307-A16B-BC00BA1E4BCB}"/>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solidFill>
                    <a:schemeClr val="accent1">
                      <a:lumMod val="75000"/>
                    </a:schemeClr>
                  </a:soli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21" name="Forma libre 16">
                    <a:extLst>
                      <a:ext uri="{FF2B5EF4-FFF2-40B4-BE49-F238E27FC236}">
                        <a16:creationId xmlns:a16="http://schemas.microsoft.com/office/drawing/2014/main" id="{A85D0684-BEEA-4CFE-8F8E-A62883B55C68}"/>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solidFill>
                    <a:schemeClr val="accent1">
                      <a:lumMod val="75000"/>
                    </a:schemeClr>
                  </a:soli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sp>
                <p:nvSpPr>
                  <p:cNvPr id="122" name="Forma libre 13">
                    <a:extLst>
                      <a:ext uri="{FF2B5EF4-FFF2-40B4-BE49-F238E27FC236}">
                        <a16:creationId xmlns:a16="http://schemas.microsoft.com/office/drawing/2014/main" id="{7B0CA582-EEAB-4758-88C5-F4305AC1CDDA}"/>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solidFill>
                    <a:schemeClr val="accent1">
                      <a:lumMod val="75000"/>
                    </a:schemeClr>
                  </a:soli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sp>
              <p:nvSpPr>
                <p:cNvPr id="106" name="Forma libre 28">
                  <a:extLst>
                    <a:ext uri="{FF2B5EF4-FFF2-40B4-BE49-F238E27FC236}">
                      <a16:creationId xmlns:a16="http://schemas.microsoft.com/office/drawing/2014/main" id="{CD4BABC6-8458-4645-9D2C-7752621B1BEE}"/>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solidFill>
                  <a:schemeClr val="accent1">
                    <a:lumMod val="75000"/>
                  </a:schemeClr>
                </a:solidFill>
                <a:ln w="9525">
                  <a:noFill/>
                  <a:prstDash val="sysDash"/>
                  <a:miter lim="800000"/>
                  <a:headEnd/>
                  <a:tailEnd/>
                </a:ln>
              </p:spPr>
              <p:txBody>
                <a:bodyPr lIns="18288" tIns="18288" rIns="18288" bIns="18288" rtlCol="0" anchor="ctr" anchorCtr="1"/>
                <a:lstStyle/>
                <a:p>
                  <a:pPr marL="0" marR="0" lvl="0" indent="0" algn="ctr" defTabSz="825500" rtl="0" eaLnBrk="1" fontAlgn="auto" latinLnBrk="0" hangingPunct="0">
                    <a:lnSpc>
                      <a:spcPct val="85000"/>
                    </a:lnSpc>
                    <a:spcBef>
                      <a:spcPct val="20000"/>
                    </a:spcBef>
                    <a:spcAft>
                      <a:spcPts val="0"/>
                    </a:spcAft>
                    <a:buClrTx/>
                    <a:buSzTx/>
                    <a:buFontTx/>
                    <a:buNone/>
                    <a:tabLst/>
                    <a:defRPr/>
                  </a:pPr>
                  <a:endParaRPr kumimoji="0" lang="es-ES" sz="6000" b="1" i="0" u="none" strike="noStrike" kern="0" cap="none" spc="0" normalizeH="0" baseline="0" noProof="0">
                    <a:ln>
                      <a:noFill/>
                    </a:ln>
                    <a:solidFill>
                      <a:srgbClr val="000000"/>
                    </a:solidFill>
                    <a:effectLst/>
                    <a:uLnTx/>
                    <a:uFillTx/>
                    <a:latin typeface="Helvetica Neue"/>
                    <a:sym typeface="Helvetica Neue"/>
                  </a:endParaRPr>
                </a:p>
              </p:txBody>
            </p:sp>
          </p:grpSp>
        </p:grpSp>
      </p:grpSp>
      <p:sp>
        <p:nvSpPr>
          <p:cNvPr id="147" name="Marcador de texto 85" descr="Cuadro de texto 7">
            <a:extLst>
              <a:ext uri="{FF2B5EF4-FFF2-40B4-BE49-F238E27FC236}">
                <a16:creationId xmlns:a16="http://schemas.microsoft.com/office/drawing/2014/main" id="{527FB14C-0B8B-430F-803B-4F35861330D4}"/>
              </a:ext>
            </a:extLst>
          </p:cNvPr>
          <p:cNvSpPr>
            <a:spLocks noGrp="1"/>
          </p:cNvSpPr>
          <p:nvPr>
            <p:ph type="body" sz="quarter" idx="4294967295"/>
          </p:nvPr>
        </p:nvSpPr>
        <p:spPr>
          <a:xfrm>
            <a:off x="10648858" y="7949666"/>
            <a:ext cx="5281682" cy="1447878"/>
          </a:xfrm>
          <a:prstGeom prst="rect">
            <a:avLst/>
          </a:prstGeom>
          <a:gradFill flip="none" rotWithShape="1">
            <a:gsLst>
              <a:gs pos="4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rtlCol="0">
            <a:normAutofit/>
          </a:bodyPr>
          <a:lstStyle>
            <a:lvl1pPr marL="571500" indent="-571500">
              <a:buFont typeface="Arial" panose="020B0604020202020204" pitchFamily="34" charset="0"/>
              <a:buChar char="•"/>
              <a:defRPr sz="2800">
                <a:solidFill>
                  <a:schemeClr val="tx1"/>
                </a:solidFill>
              </a:defRPr>
            </a:lvl1pPr>
          </a:lstStyle>
          <a:p>
            <a:r>
              <a:rPr lang="es-ES" b="1" dirty="0">
                <a:solidFill>
                  <a:srgbClr val="002F58"/>
                </a:solidFill>
                <a:latin typeface="Helvetica" panose="020B0504020202030204" pitchFamily="34" charset="0"/>
              </a:rPr>
              <a:t>Informes de calidad de los usuarios</a:t>
            </a:r>
          </a:p>
        </p:txBody>
      </p:sp>
      <p:grpSp>
        <p:nvGrpSpPr>
          <p:cNvPr id="148" name="Grupo 101">
            <a:extLst>
              <a:ext uri="{FF2B5EF4-FFF2-40B4-BE49-F238E27FC236}">
                <a16:creationId xmlns:a16="http://schemas.microsoft.com/office/drawing/2014/main" id="{25FDDCFB-74DB-400A-A615-2C7D9CE81107}"/>
              </a:ext>
            </a:extLst>
          </p:cNvPr>
          <p:cNvGrpSpPr/>
          <p:nvPr/>
        </p:nvGrpSpPr>
        <p:grpSpPr>
          <a:xfrm>
            <a:off x="8737064" y="7949665"/>
            <a:ext cx="1895924" cy="1447880"/>
            <a:chOff x="4817534" y="3675288"/>
            <a:chExt cx="947962" cy="723940"/>
          </a:xfrm>
        </p:grpSpPr>
        <p:cxnSp>
          <p:nvCxnSpPr>
            <p:cNvPr id="149" name="Conector recto de flecha 77">
              <a:extLst>
                <a:ext uri="{FF2B5EF4-FFF2-40B4-BE49-F238E27FC236}">
                  <a16:creationId xmlns:a16="http://schemas.microsoft.com/office/drawing/2014/main" id="{811E8944-8CBA-4D76-B85B-1D268D2B951B}"/>
                </a:ext>
              </a:extLst>
            </p:cNvPr>
            <p:cNvCxnSpPr/>
            <p:nvPr/>
          </p:nvCxnSpPr>
          <p:spPr>
            <a:xfrm rot="10800000">
              <a:off x="4817534" y="4038074"/>
              <a:ext cx="94717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0" name="Conector recto 79">
              <a:extLst>
                <a:ext uri="{FF2B5EF4-FFF2-40B4-BE49-F238E27FC236}">
                  <a16:creationId xmlns:a16="http://schemas.microsoft.com/office/drawing/2014/main" id="{77C2346E-A3EF-4DDB-B974-1955AEDB177A}"/>
                </a:ext>
              </a:extLst>
            </p:cNvPr>
            <p:cNvCxnSpPr/>
            <p:nvPr/>
          </p:nvCxnSpPr>
          <p:spPr>
            <a:xfrm rot="5400000">
              <a:off x="5402732" y="4036464"/>
              <a:ext cx="72394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51" name="Marcador de texto 85" descr="Cuadro de texto 6">
            <a:extLst>
              <a:ext uri="{FF2B5EF4-FFF2-40B4-BE49-F238E27FC236}">
                <a16:creationId xmlns:a16="http://schemas.microsoft.com/office/drawing/2014/main" id="{803AECDA-E0A7-401C-A728-AAEC061C1224}"/>
              </a:ext>
            </a:extLst>
          </p:cNvPr>
          <p:cNvSpPr>
            <a:spLocks noGrp="1"/>
          </p:cNvSpPr>
          <p:nvPr>
            <p:ph type="body" sz="quarter" idx="4294967295"/>
          </p:nvPr>
        </p:nvSpPr>
        <p:spPr>
          <a:xfrm>
            <a:off x="10586740" y="5682971"/>
            <a:ext cx="5288036" cy="1447878"/>
          </a:xfrm>
          <a:prstGeom prst="rect">
            <a:avLst/>
          </a:prstGeom>
          <a:gradFill flip="none" rotWithShape="1">
            <a:gsLst>
              <a:gs pos="4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rtlCol="0">
            <a:normAutofit/>
          </a:bodyPr>
          <a:lstStyle>
            <a:lvl1pPr marL="571500" indent="-571500">
              <a:buFont typeface="Arial" panose="020B0604020202020204" pitchFamily="34" charset="0"/>
              <a:buChar char="•"/>
              <a:defRPr sz="2800"/>
            </a:lvl1pPr>
          </a:lstStyle>
          <a:p>
            <a:r>
              <a:rPr lang="es-ES" b="1" dirty="0">
                <a:solidFill>
                  <a:srgbClr val="002F58"/>
                </a:solidFill>
                <a:latin typeface="Helvetica" panose="020B0504020202030204" pitchFamily="34" charset="0"/>
              </a:rPr>
              <a:t>Desarrollar  protocolos para medir y documentar impacto de mejoras</a:t>
            </a:r>
          </a:p>
        </p:txBody>
      </p:sp>
      <p:grpSp>
        <p:nvGrpSpPr>
          <p:cNvPr id="152" name="Grupo 100">
            <a:extLst>
              <a:ext uri="{FF2B5EF4-FFF2-40B4-BE49-F238E27FC236}">
                <a16:creationId xmlns:a16="http://schemas.microsoft.com/office/drawing/2014/main" id="{ACE3CDC0-A94F-4B0E-9BCC-E0B1205AF92B}"/>
              </a:ext>
            </a:extLst>
          </p:cNvPr>
          <p:cNvGrpSpPr/>
          <p:nvPr/>
        </p:nvGrpSpPr>
        <p:grpSpPr>
          <a:xfrm>
            <a:off x="9850350" y="5690866"/>
            <a:ext cx="722932" cy="1447880"/>
            <a:chOff x="5405236" y="2746394"/>
            <a:chExt cx="361466" cy="723940"/>
          </a:xfrm>
        </p:grpSpPr>
        <p:cxnSp>
          <p:nvCxnSpPr>
            <p:cNvPr id="153" name="Conector recto de flecha 65">
              <a:extLst>
                <a:ext uri="{FF2B5EF4-FFF2-40B4-BE49-F238E27FC236}">
                  <a16:creationId xmlns:a16="http://schemas.microsoft.com/office/drawing/2014/main" id="{5338065A-8FF0-420D-AA6A-666757DFE26A}"/>
                </a:ext>
              </a:extLst>
            </p:cNvPr>
            <p:cNvCxnSpPr/>
            <p:nvPr/>
          </p:nvCxnSpPr>
          <p:spPr>
            <a:xfrm rot="10800000">
              <a:off x="5405236" y="31044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4" name="Conector recto 67">
              <a:extLst>
                <a:ext uri="{FF2B5EF4-FFF2-40B4-BE49-F238E27FC236}">
                  <a16:creationId xmlns:a16="http://schemas.microsoft.com/office/drawing/2014/main" id="{AA2D2D06-DDB7-4D3B-9CD3-470B9019B712}"/>
                </a:ext>
              </a:extLst>
            </p:cNvPr>
            <p:cNvCxnSpPr/>
            <p:nvPr/>
          </p:nvCxnSpPr>
          <p:spPr>
            <a:xfrm rot="5400000">
              <a:off x="5404457" y="31080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55" name="Marcador de texto 103" descr="Cuadro de texto 3">
            <a:extLst>
              <a:ext uri="{FF2B5EF4-FFF2-40B4-BE49-F238E27FC236}">
                <a16:creationId xmlns:a16="http://schemas.microsoft.com/office/drawing/2014/main" id="{594B5A49-E6EC-4C7E-A370-473237781308}"/>
              </a:ext>
            </a:extLst>
          </p:cNvPr>
          <p:cNvSpPr>
            <a:spLocks noGrp="1"/>
          </p:cNvSpPr>
          <p:nvPr>
            <p:ph type="body" sz="quarter" idx="4294967295"/>
          </p:nvPr>
        </p:nvSpPr>
        <p:spPr>
          <a:xfrm rot="19833409">
            <a:off x="4737670" y="8054743"/>
            <a:ext cx="6270624" cy="696798"/>
          </a:xfrm>
          <a:prstGeom prst="rect">
            <a:avLst/>
          </a:prstGeom>
        </p:spPr>
        <p:txBody>
          <a:bodyPr rtlCol="0">
            <a:normAutofit/>
          </a:bodyPr>
          <a:lstStyle>
            <a:lvl1pPr marL="0" indent="0" algn="ctr">
              <a:buNone/>
              <a:defRPr sz="4000">
                <a:solidFill>
                  <a:schemeClr val="bg1"/>
                </a:solidFill>
                <a:latin typeface="+mj-lt"/>
              </a:defRPr>
            </a:lvl1pPr>
          </a:lstStyle>
          <a:p>
            <a:r>
              <a:rPr lang="es-ES" sz="3600" b="1" dirty="0"/>
              <a:t>Mejoras</a:t>
            </a:r>
          </a:p>
          <a:p>
            <a:pPr lvl="0" rtl="0"/>
            <a:endParaRPr lang="es-ES" sz="3600" b="1" noProof="0" dirty="0"/>
          </a:p>
        </p:txBody>
      </p:sp>
      <p:sp>
        <p:nvSpPr>
          <p:cNvPr id="156" name="Marcador de texto 85" descr="Cuadro de texto 5">
            <a:extLst>
              <a:ext uri="{FF2B5EF4-FFF2-40B4-BE49-F238E27FC236}">
                <a16:creationId xmlns:a16="http://schemas.microsoft.com/office/drawing/2014/main" id="{6BF3453F-5E63-4B00-A78C-7E29E4030D9C}"/>
              </a:ext>
            </a:extLst>
          </p:cNvPr>
          <p:cNvSpPr>
            <a:spLocks noGrp="1"/>
          </p:cNvSpPr>
          <p:nvPr>
            <p:ph type="body" sz="quarter" idx="4294967295"/>
          </p:nvPr>
        </p:nvSpPr>
        <p:spPr>
          <a:xfrm>
            <a:off x="10618537" y="3393859"/>
            <a:ext cx="5278376" cy="1447878"/>
          </a:xfrm>
          <a:prstGeom prst="rect">
            <a:avLst/>
          </a:prstGeom>
          <a:gradFill flip="none" rotWithShape="1">
            <a:gsLst>
              <a:gs pos="4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rtlCol="0">
            <a:normAutofit/>
          </a:bodyPr>
          <a:lstStyle>
            <a:lvl1pPr marL="571500" indent="-571500">
              <a:buFont typeface="Arial" panose="020B0604020202020204" pitchFamily="34" charset="0"/>
              <a:buChar char="•"/>
              <a:defRPr sz="2800"/>
            </a:lvl1pPr>
          </a:lstStyle>
          <a:p>
            <a:r>
              <a:rPr lang="es-ES" b="1" dirty="0">
                <a:solidFill>
                  <a:srgbClr val="002F58"/>
                </a:solidFill>
                <a:latin typeface="Helvetica" panose="020B0504020202030204" pitchFamily="34" charset="0"/>
              </a:rPr>
              <a:t>Evaluar de forma sistémica la calidad</a:t>
            </a:r>
          </a:p>
        </p:txBody>
      </p:sp>
      <p:grpSp>
        <p:nvGrpSpPr>
          <p:cNvPr id="157" name="Grupo 99">
            <a:extLst>
              <a:ext uri="{FF2B5EF4-FFF2-40B4-BE49-F238E27FC236}">
                <a16:creationId xmlns:a16="http://schemas.microsoft.com/office/drawing/2014/main" id="{8A0F22BD-0358-4467-90E4-0E3B3D792ABE}"/>
              </a:ext>
            </a:extLst>
          </p:cNvPr>
          <p:cNvGrpSpPr/>
          <p:nvPr/>
        </p:nvGrpSpPr>
        <p:grpSpPr>
          <a:xfrm>
            <a:off x="9882147" y="3405308"/>
            <a:ext cx="722932" cy="1447880"/>
            <a:chOff x="5405236" y="1527194"/>
            <a:chExt cx="361466" cy="723940"/>
          </a:xfrm>
        </p:grpSpPr>
        <p:cxnSp>
          <p:nvCxnSpPr>
            <p:cNvPr id="158" name="Conector recto de flecha 69">
              <a:extLst>
                <a:ext uri="{FF2B5EF4-FFF2-40B4-BE49-F238E27FC236}">
                  <a16:creationId xmlns:a16="http://schemas.microsoft.com/office/drawing/2014/main" id="{9CC18D0D-A946-4A0F-9AE0-13ED75D08BE9}"/>
                </a:ext>
              </a:extLst>
            </p:cNvPr>
            <p:cNvCxnSpPr/>
            <p:nvPr/>
          </p:nvCxnSpPr>
          <p:spPr>
            <a:xfrm rot="10800000">
              <a:off x="5405236" y="18852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ector recto 71">
              <a:extLst>
                <a:ext uri="{FF2B5EF4-FFF2-40B4-BE49-F238E27FC236}">
                  <a16:creationId xmlns:a16="http://schemas.microsoft.com/office/drawing/2014/main" id="{8742E141-BDC6-4CA4-B546-C112537AE3AD}"/>
                </a:ext>
              </a:extLst>
            </p:cNvPr>
            <p:cNvCxnSpPr/>
            <p:nvPr/>
          </p:nvCxnSpPr>
          <p:spPr>
            <a:xfrm rot="5400000">
              <a:off x="5404457" y="18888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0" name="Marcador de texto 103" descr="Cuadro de texto 2">
            <a:extLst>
              <a:ext uri="{FF2B5EF4-FFF2-40B4-BE49-F238E27FC236}">
                <a16:creationId xmlns:a16="http://schemas.microsoft.com/office/drawing/2014/main" id="{7BB8E1A4-3A43-4F58-99F0-5F1B00DC6A48}"/>
              </a:ext>
            </a:extLst>
          </p:cNvPr>
          <p:cNvSpPr>
            <a:spLocks noGrp="1"/>
          </p:cNvSpPr>
          <p:nvPr>
            <p:ph type="body" sz="quarter" idx="4294967295"/>
          </p:nvPr>
        </p:nvSpPr>
        <p:spPr>
          <a:xfrm rot="19833409">
            <a:off x="4581599" y="5735237"/>
            <a:ext cx="6270624" cy="696798"/>
          </a:xfrm>
          <a:prstGeom prst="rect">
            <a:avLst/>
          </a:prstGeom>
        </p:spPr>
        <p:txBody>
          <a:bodyPr rtlCol="0">
            <a:normAutofit/>
          </a:bodyPr>
          <a:lstStyle>
            <a:lvl1pPr marL="0" indent="0" algn="ctr">
              <a:buNone/>
              <a:defRPr sz="4000">
                <a:solidFill>
                  <a:schemeClr val="bg1"/>
                </a:solidFill>
                <a:latin typeface="+mj-lt"/>
              </a:defRPr>
            </a:lvl1pPr>
          </a:lstStyle>
          <a:p>
            <a:r>
              <a:rPr lang="es-ES" sz="3200" b="1" dirty="0"/>
              <a:t>Evaluar (indicadores)</a:t>
            </a:r>
          </a:p>
          <a:p>
            <a:endParaRPr lang="es-ES" sz="3200" b="1" dirty="0"/>
          </a:p>
        </p:txBody>
      </p:sp>
      <p:sp>
        <p:nvSpPr>
          <p:cNvPr id="161" name="Marcador de texto 85" descr="Cuadro de texto 4">
            <a:extLst>
              <a:ext uri="{FF2B5EF4-FFF2-40B4-BE49-F238E27FC236}">
                <a16:creationId xmlns:a16="http://schemas.microsoft.com/office/drawing/2014/main" id="{3F499A22-BEF7-4D27-9EC9-131201FF999D}"/>
              </a:ext>
            </a:extLst>
          </p:cNvPr>
          <p:cNvSpPr>
            <a:spLocks noGrp="1"/>
          </p:cNvSpPr>
          <p:nvPr>
            <p:ph type="body" sz="quarter" idx="4294967295"/>
          </p:nvPr>
        </p:nvSpPr>
        <p:spPr>
          <a:xfrm>
            <a:off x="10586740" y="1127164"/>
            <a:ext cx="5276172" cy="1447878"/>
          </a:xfrm>
          <a:prstGeom prst="rect">
            <a:avLst/>
          </a:prstGeom>
          <a:gradFill flip="none" rotWithShape="1">
            <a:gsLst>
              <a:gs pos="4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rtlCol="0">
            <a:normAutofit/>
          </a:bodyPr>
          <a:lstStyle>
            <a:lvl1pPr marL="571500" indent="-571500">
              <a:buFont typeface="Arial" panose="020B0604020202020204" pitchFamily="34" charset="0"/>
              <a:buChar char="•"/>
              <a:defRPr sz="2800"/>
            </a:lvl1pPr>
          </a:lstStyle>
          <a:p>
            <a:r>
              <a:rPr lang="es-ES" b="1" dirty="0">
                <a:solidFill>
                  <a:srgbClr val="002F58"/>
                </a:solidFill>
                <a:latin typeface="Helvetica" panose="020B0504020202030204" pitchFamily="34" charset="0"/>
              </a:rPr>
              <a:t>Establecer controles de calidad</a:t>
            </a:r>
          </a:p>
        </p:txBody>
      </p:sp>
      <p:grpSp>
        <p:nvGrpSpPr>
          <p:cNvPr id="162" name="Grupo 98">
            <a:extLst>
              <a:ext uri="{FF2B5EF4-FFF2-40B4-BE49-F238E27FC236}">
                <a16:creationId xmlns:a16="http://schemas.microsoft.com/office/drawing/2014/main" id="{AA866FF6-BB49-4AE4-A277-EE18CD0072D1}"/>
              </a:ext>
            </a:extLst>
          </p:cNvPr>
          <p:cNvGrpSpPr/>
          <p:nvPr/>
        </p:nvGrpSpPr>
        <p:grpSpPr>
          <a:xfrm>
            <a:off x="9832940" y="1157471"/>
            <a:ext cx="722932" cy="1447880"/>
            <a:chOff x="5365472" y="279191"/>
            <a:chExt cx="361466" cy="723940"/>
          </a:xfrm>
        </p:grpSpPr>
        <p:cxnSp>
          <p:nvCxnSpPr>
            <p:cNvPr id="163" name="Conector recto de flecha 73">
              <a:extLst>
                <a:ext uri="{FF2B5EF4-FFF2-40B4-BE49-F238E27FC236}">
                  <a16:creationId xmlns:a16="http://schemas.microsoft.com/office/drawing/2014/main" id="{8A229B3B-BD65-4249-BA40-CD3CFB135D86}"/>
                </a:ext>
              </a:extLst>
            </p:cNvPr>
            <p:cNvCxnSpPr/>
            <p:nvPr/>
          </p:nvCxnSpPr>
          <p:spPr>
            <a:xfrm rot="10800000">
              <a:off x="5365472" y="637213"/>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4" name="Conector recto 75">
              <a:extLst>
                <a:ext uri="{FF2B5EF4-FFF2-40B4-BE49-F238E27FC236}">
                  <a16:creationId xmlns:a16="http://schemas.microsoft.com/office/drawing/2014/main" id="{A1A52BCB-F356-4303-BBEB-121BEB72FA8C}"/>
                </a:ext>
              </a:extLst>
            </p:cNvPr>
            <p:cNvCxnSpPr/>
            <p:nvPr/>
          </p:nvCxnSpPr>
          <p:spPr>
            <a:xfrm rot="5400000">
              <a:off x="5364693" y="640885"/>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5" name="Marcador de texto 103" descr="Cuadro de texto 1">
            <a:extLst>
              <a:ext uri="{FF2B5EF4-FFF2-40B4-BE49-F238E27FC236}">
                <a16:creationId xmlns:a16="http://schemas.microsoft.com/office/drawing/2014/main" id="{D37C7D57-5889-4B8C-957F-05D83ACADF54}"/>
              </a:ext>
            </a:extLst>
          </p:cNvPr>
          <p:cNvSpPr>
            <a:spLocks noGrp="1"/>
          </p:cNvSpPr>
          <p:nvPr>
            <p:ph type="body" sz="quarter" idx="4294967295"/>
          </p:nvPr>
        </p:nvSpPr>
        <p:spPr>
          <a:xfrm rot="19833409">
            <a:off x="4601766" y="3393572"/>
            <a:ext cx="6270624" cy="823414"/>
          </a:xfrm>
          <a:prstGeom prst="rect">
            <a:avLst/>
          </a:prstGeom>
        </p:spPr>
        <p:txBody>
          <a:bodyPr rtlCol="0">
            <a:noAutofit/>
          </a:bodyPr>
          <a:lstStyle>
            <a:lvl1pPr marL="0" indent="0" algn="ctr">
              <a:buNone/>
              <a:defRPr sz="4000">
                <a:solidFill>
                  <a:schemeClr val="bg1"/>
                </a:solidFill>
                <a:latin typeface="+mj-lt"/>
              </a:defRPr>
            </a:lvl1pPr>
          </a:lstStyle>
          <a:p>
            <a:r>
              <a:rPr lang="es-ES" sz="3200" b="1" dirty="0"/>
              <a:t>Documentar procesos</a:t>
            </a:r>
          </a:p>
        </p:txBody>
      </p:sp>
      <p:sp>
        <p:nvSpPr>
          <p:cNvPr id="40" name="Marcador de texto 19">
            <a:extLst>
              <a:ext uri="{FF2B5EF4-FFF2-40B4-BE49-F238E27FC236}">
                <a16:creationId xmlns:a16="http://schemas.microsoft.com/office/drawing/2014/main" id="{6FCA60FB-60CF-4C62-AD6B-7559C57B8279}"/>
              </a:ext>
            </a:extLst>
          </p:cNvPr>
          <p:cNvSpPr txBox="1">
            <a:spLocks/>
          </p:cNvSpPr>
          <p:nvPr/>
        </p:nvSpPr>
        <p:spPr>
          <a:xfrm>
            <a:off x="10586740" y="10222802"/>
            <a:ext cx="5288036" cy="1447878"/>
          </a:xfrm>
          <a:prstGeom prst="rect">
            <a:avLst/>
          </a:prstGeom>
          <a:gradFill flip="none" rotWithShape="1">
            <a:gsLst>
              <a:gs pos="4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rtlCol="0">
            <a:normAutofit/>
          </a:bodyPr>
          <a:lstStyle>
            <a:lvl1pPr marL="571500" indent="-571500" algn="l" eaLnBrk="1" hangingPunct="1">
              <a:spcBef>
                <a:spcPts val="5900"/>
              </a:spcBef>
              <a:buSzPct val="125000"/>
              <a:buFont typeface="Arial" panose="020B0604020202020204" pitchFamily="34" charset="0"/>
              <a:buChar char="•"/>
              <a:defRPr sz="2800">
                <a:solidFill>
                  <a:srgbClr val="002F58"/>
                </a:solidFill>
                <a:latin typeface="Helvetica" panose="020B0504020202030204" pitchFamily="34" charset="0"/>
              </a:defRPr>
            </a:lvl1pPr>
            <a:lvl2pPr marL="1270000" indent="-635000" algn="l" eaLnBrk="1" hangingPunct="1">
              <a:spcBef>
                <a:spcPts val="5900"/>
              </a:spcBef>
              <a:buSzPct val="125000"/>
              <a:buChar char="•"/>
              <a:defRPr sz="4800" b="0"/>
            </a:lvl2pPr>
            <a:lvl3pPr marL="1905000" indent="-635000" algn="l" eaLnBrk="1" hangingPunct="1">
              <a:spcBef>
                <a:spcPts val="5900"/>
              </a:spcBef>
              <a:buSzPct val="125000"/>
              <a:buChar char="•"/>
              <a:defRPr sz="4800" b="0"/>
            </a:lvl3pPr>
            <a:lvl4pPr marL="2540000" indent="-635000" algn="l" eaLnBrk="1" hangingPunct="1">
              <a:spcBef>
                <a:spcPts val="5900"/>
              </a:spcBef>
              <a:buSzPct val="125000"/>
              <a:buChar char="•"/>
              <a:defRPr sz="4800" b="0"/>
            </a:lvl4pPr>
            <a:lvl5pPr marL="3175000" indent="-635000" algn="l" eaLnBrk="1" hangingPunct="1">
              <a:spcBef>
                <a:spcPts val="5900"/>
              </a:spcBef>
              <a:buSzPct val="125000"/>
              <a:buChar char="•"/>
              <a:defRPr sz="4800" b="0"/>
            </a:lvl5pPr>
            <a:lvl6pPr marL="3810000" indent="-635000" algn="l" eaLnBrk="1" hangingPunct="1">
              <a:spcBef>
                <a:spcPts val="5900"/>
              </a:spcBef>
              <a:buSzPct val="125000"/>
              <a:buChar char="•"/>
              <a:defRPr sz="4800" b="0"/>
            </a:lvl6pPr>
            <a:lvl7pPr marL="4445000" indent="-635000" algn="l" eaLnBrk="1" hangingPunct="1">
              <a:spcBef>
                <a:spcPts val="5900"/>
              </a:spcBef>
              <a:buSzPct val="125000"/>
              <a:buChar char="•"/>
              <a:defRPr sz="4800" b="0"/>
            </a:lvl7pPr>
            <a:lvl8pPr marL="5080000" indent="-635000" algn="l" eaLnBrk="1" hangingPunct="1">
              <a:spcBef>
                <a:spcPts val="5900"/>
              </a:spcBef>
              <a:buSzPct val="125000"/>
              <a:buChar char="•"/>
              <a:defRPr sz="4800" b="0"/>
            </a:lvl8pPr>
            <a:lvl9pPr marL="5715000" indent="-635000" algn="l" eaLnBrk="1" hangingPunct="1">
              <a:spcBef>
                <a:spcPts val="5900"/>
              </a:spcBef>
              <a:buSzPct val="125000"/>
              <a:buChar char="•"/>
              <a:defRPr sz="4800" b="0"/>
            </a:lvl9pPr>
          </a:lstStyle>
          <a:p>
            <a:r>
              <a:rPr lang="es-ES" dirty="0"/>
              <a:t>Capacitación y difusión del aseguramiento de calidad </a:t>
            </a:r>
          </a:p>
        </p:txBody>
      </p:sp>
      <p:sp>
        <p:nvSpPr>
          <p:cNvPr id="41" name="Título 1">
            <a:extLst>
              <a:ext uri="{FF2B5EF4-FFF2-40B4-BE49-F238E27FC236}">
                <a16:creationId xmlns:a16="http://schemas.microsoft.com/office/drawing/2014/main" id="{CBB6573D-C612-4302-9F36-F8CEB6332F39}"/>
              </a:ext>
            </a:extLst>
          </p:cNvPr>
          <p:cNvSpPr txBox="1">
            <a:spLocks/>
          </p:cNvSpPr>
          <p:nvPr/>
        </p:nvSpPr>
        <p:spPr>
          <a:xfrm>
            <a:off x="616032" y="288057"/>
            <a:ext cx="21801017" cy="1852427"/>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eaLnBrk="1" hangingPunct="1">
              <a:defRPr sz="5400">
                <a:solidFill>
                  <a:schemeClr val="accent1">
                    <a:lumMod val="50000"/>
                  </a:schemeClr>
                </a:solidFill>
              </a:defRPr>
            </a:lvl1pPr>
            <a:lvl2pPr indent="0" eaLnBrk="1" hangingPunct="1">
              <a:defRPr sz="11200" b="0">
                <a:latin typeface="+mn-lt"/>
                <a:ea typeface="+mn-ea"/>
                <a:cs typeface="+mn-cs"/>
              </a:defRPr>
            </a:lvl2pPr>
            <a:lvl3pPr indent="0" eaLnBrk="1" hangingPunct="1">
              <a:defRPr sz="11200" b="0">
                <a:latin typeface="+mn-lt"/>
                <a:ea typeface="+mn-ea"/>
                <a:cs typeface="+mn-cs"/>
              </a:defRPr>
            </a:lvl3pPr>
            <a:lvl4pPr indent="0" eaLnBrk="1" hangingPunct="1">
              <a:defRPr sz="11200" b="0">
                <a:latin typeface="+mn-lt"/>
                <a:ea typeface="+mn-ea"/>
                <a:cs typeface="+mn-cs"/>
              </a:defRPr>
            </a:lvl4pPr>
            <a:lvl5pPr indent="0" eaLnBrk="1" hangingPunct="1">
              <a:defRPr sz="11200" b="0">
                <a:latin typeface="+mn-lt"/>
                <a:ea typeface="+mn-ea"/>
                <a:cs typeface="+mn-cs"/>
              </a:defRPr>
            </a:lvl5pPr>
            <a:lvl6pPr indent="0" eaLnBrk="1" hangingPunct="1">
              <a:defRPr sz="11200" b="0">
                <a:latin typeface="+mn-lt"/>
                <a:ea typeface="+mn-ea"/>
                <a:cs typeface="+mn-cs"/>
              </a:defRPr>
            </a:lvl6pPr>
            <a:lvl7pPr indent="0" eaLnBrk="1" hangingPunct="1">
              <a:defRPr sz="11200" b="0">
                <a:latin typeface="+mn-lt"/>
                <a:ea typeface="+mn-ea"/>
                <a:cs typeface="+mn-cs"/>
              </a:defRPr>
            </a:lvl7pPr>
            <a:lvl8pPr indent="0" eaLnBrk="1" hangingPunct="1">
              <a:defRPr sz="11200" b="0">
                <a:latin typeface="+mn-lt"/>
                <a:ea typeface="+mn-ea"/>
                <a:cs typeface="+mn-cs"/>
              </a:defRPr>
            </a:lvl8pPr>
            <a:lvl9pPr indent="0" eaLnBrk="1" hangingPunct="1">
              <a:defRPr sz="11200" b="0">
                <a:latin typeface="+mn-lt"/>
                <a:ea typeface="+mn-ea"/>
                <a:cs typeface="+mn-cs"/>
              </a:defRPr>
            </a:lvl9pPr>
          </a:lstStyle>
          <a:p>
            <a:r>
              <a:rPr lang="es-MX" dirty="0"/>
              <a:t>Estrategia de calidad</a:t>
            </a:r>
          </a:p>
        </p:txBody>
      </p:sp>
      <p:sp>
        <p:nvSpPr>
          <p:cNvPr id="44" name="CuadroTexto 26">
            <a:extLst>
              <a:ext uri="{FF2B5EF4-FFF2-40B4-BE49-F238E27FC236}">
                <a16:creationId xmlns:a16="http://schemas.microsoft.com/office/drawing/2014/main" id="{DDFAF6F0-3189-496B-9E0D-90A6A82E26ED}"/>
              </a:ext>
            </a:extLst>
          </p:cNvPr>
          <p:cNvSpPr txBox="1"/>
          <p:nvPr/>
        </p:nvSpPr>
        <p:spPr>
          <a:xfrm>
            <a:off x="17111624" y="2038597"/>
            <a:ext cx="5705344" cy="8966268"/>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wrap="square" rtlCol="0">
            <a:noAutofit/>
          </a:bodyPr>
          <a:lstStyle/>
          <a:p>
            <a:pPr marL="0" marR="0" lvl="0" indent="0" algn="l" defTabSz="1828800" rtl="0" eaLnBrk="1" fontAlgn="auto" latinLnBrk="0" hangingPunct="1">
              <a:lnSpc>
                <a:spcPct val="100000"/>
              </a:lnSpc>
              <a:spcBef>
                <a:spcPts val="1200"/>
              </a:spcBef>
              <a:spcAft>
                <a:spcPts val="0"/>
              </a:spcAft>
              <a:buClrTx/>
              <a:buSzTx/>
              <a:buFontTx/>
              <a:buNone/>
              <a:tabLst/>
              <a:defRPr/>
            </a:pPr>
            <a:endParaRPr kumimoji="0" lang="es-MX" sz="3200" b="1" i="0" u="none" strike="noStrike" kern="1200" cap="none" spc="0" normalizeH="0" baseline="0" noProof="0" dirty="0">
              <a:ln>
                <a:noFill/>
              </a:ln>
              <a:solidFill>
                <a:srgbClr val="FFFFFF"/>
              </a:solidFill>
              <a:effectLst/>
              <a:uLnTx/>
              <a:uFillTx/>
              <a:latin typeface="Helvetica" panose="020B0504020202030204" pitchFamily="34" charset="0"/>
              <a:ea typeface="+mn-ea"/>
              <a:cs typeface="+mn-cs"/>
              <a:sym typeface="Helvetica Neue"/>
            </a:endParaRPr>
          </a:p>
          <a:p>
            <a:pPr marL="0" marR="0" lvl="0" indent="0" algn="l" defTabSz="1828800" rtl="0" eaLnBrk="1" fontAlgn="auto" latinLnBrk="0" hangingPunct="1">
              <a:lnSpc>
                <a:spcPct val="100000"/>
              </a:lnSpc>
              <a:spcBef>
                <a:spcPts val="1200"/>
              </a:spcBef>
              <a:spcAft>
                <a:spcPts val="0"/>
              </a:spcAft>
              <a:buClrTx/>
              <a:buSzTx/>
              <a:buFontTx/>
              <a:buNone/>
              <a:tabLst/>
              <a:defRPr/>
            </a:pPr>
            <a:endParaRPr kumimoji="0" lang="es-MX" sz="500" b="1" i="0" u="none" strike="noStrike" kern="1200" cap="none" spc="0" normalizeH="0" baseline="0" noProof="0" dirty="0">
              <a:ln>
                <a:noFill/>
              </a:ln>
              <a:solidFill>
                <a:srgbClr val="FFFFFF"/>
              </a:solidFill>
              <a:effectLst/>
              <a:uLnTx/>
              <a:uFillTx/>
              <a:latin typeface="Helvetica" panose="020B0504020202030204" pitchFamily="34" charset="0"/>
              <a:ea typeface="+mn-ea"/>
              <a:cs typeface="+mn-cs"/>
              <a:sym typeface="Helvetica Neue"/>
            </a:endParaRPr>
          </a:p>
          <a:p>
            <a:pPr marL="188913" marR="0" lvl="0" indent="0" algn="l" defTabSz="1828800" rtl="0" eaLnBrk="1" fontAlgn="auto" latinLnBrk="0" hangingPunct="1">
              <a:lnSpc>
                <a:spcPct val="100000"/>
              </a:lnSpc>
              <a:spcBef>
                <a:spcPts val="1200"/>
              </a:spcBef>
              <a:spcAft>
                <a:spcPts val="0"/>
              </a:spcAft>
              <a:buClrTx/>
              <a:buSzTx/>
              <a:buFontTx/>
              <a:buNone/>
              <a:tabLst/>
              <a:defRPr/>
            </a:pPr>
            <a:endParaRPr kumimoji="0" lang="es-MX" sz="3200" b="1" i="0" u="none" strike="noStrike" kern="1200" cap="none" spc="0" normalizeH="0" baseline="0" noProof="0" dirty="0">
              <a:ln>
                <a:noFill/>
              </a:ln>
              <a:solidFill>
                <a:srgbClr val="FFFFFF"/>
              </a:solidFill>
              <a:effectLst/>
              <a:uLnTx/>
              <a:uFillTx/>
              <a:latin typeface="Helvetica" panose="020B0504020202030204" pitchFamily="34" charset="0"/>
              <a:ea typeface="+mn-ea"/>
              <a:cs typeface="Helvetica" panose="020B0604020202020204" pitchFamily="34" charset="0"/>
              <a:sym typeface="Helvetica Neue"/>
            </a:endParaRPr>
          </a:p>
          <a:p>
            <a:pPr marL="188913" marR="0" lvl="0" indent="0" algn="l" defTabSz="1828800" rtl="0" eaLnBrk="1" fontAlgn="auto" latinLnBrk="0" hangingPunct="1">
              <a:lnSpc>
                <a:spcPct val="100000"/>
              </a:lnSpc>
              <a:spcBef>
                <a:spcPts val="1200"/>
              </a:spcBef>
              <a:spcAft>
                <a:spcPts val="0"/>
              </a:spcAft>
              <a:buClrTx/>
              <a:buSzTx/>
              <a:buFontTx/>
              <a:buNone/>
              <a:tabLst/>
              <a:defRPr/>
            </a:pPr>
            <a:r>
              <a:rPr kumimoji="0" lang="es-MX" sz="3200" b="1" i="0" u="none" strike="noStrike" kern="1200" cap="none" spc="0" normalizeH="0" baseline="0" noProof="0" dirty="0">
                <a:ln>
                  <a:noFill/>
                </a:ln>
                <a:solidFill>
                  <a:srgbClr val="FFFFFF"/>
                </a:solidFill>
                <a:effectLst/>
                <a:uLnTx/>
                <a:uFillTx/>
                <a:latin typeface="Helvetica" panose="020B0504020202030204" pitchFamily="34" charset="0"/>
                <a:ea typeface="+mn-ea"/>
                <a:cs typeface="Helvetica" panose="020B0604020202020204" pitchFamily="34" charset="0"/>
                <a:sym typeface="Helvetica Neue"/>
              </a:rPr>
              <a:t>Linaje</a:t>
            </a:r>
          </a:p>
          <a:p>
            <a:pPr marL="188913" lvl="0" algn="l" defTabSz="1828800" hangingPunct="1">
              <a:spcBef>
                <a:spcPts val="1200"/>
              </a:spcBef>
              <a:defRPr/>
            </a:pPr>
            <a:endParaRPr lang="es-MX" sz="500" kern="1200" dirty="0">
              <a:solidFill>
                <a:srgbClr val="FFFFFF"/>
              </a:solidFill>
              <a:latin typeface="Helvetica" panose="020B0504020202030204" pitchFamily="34" charset="0"/>
              <a:cs typeface="Helvetica" panose="020B0604020202020204" pitchFamily="34" charset="0"/>
            </a:endParaRPr>
          </a:p>
          <a:p>
            <a:pPr marL="188913" lvl="0" algn="l" defTabSz="1828800" hangingPunct="1">
              <a:spcBef>
                <a:spcPts val="1200"/>
              </a:spcBef>
              <a:defRPr/>
            </a:pPr>
            <a:r>
              <a:rPr lang="es-MX" sz="3200" kern="1200" dirty="0">
                <a:solidFill>
                  <a:srgbClr val="FFFFFF"/>
                </a:solidFill>
                <a:latin typeface="Helvetica" panose="020B0504020202030204" pitchFamily="34" charset="0"/>
                <a:cs typeface="Helvetica" panose="020B0604020202020204" pitchFamily="34" charset="0"/>
              </a:rPr>
              <a:t>Completitud</a:t>
            </a:r>
          </a:p>
          <a:p>
            <a:pPr marL="188913" algn="l" defTabSz="1828800" hangingPunct="1">
              <a:spcBef>
                <a:spcPts val="1200"/>
              </a:spcBef>
              <a:defRPr/>
            </a:pPr>
            <a:endParaRPr lang="es-MX" sz="500" kern="1200" dirty="0">
              <a:solidFill>
                <a:srgbClr val="FFFFFF"/>
              </a:solidFill>
              <a:latin typeface="Helvetica" panose="020B0504020202030204" pitchFamily="34" charset="0"/>
              <a:cs typeface="Helvetica" panose="020B0604020202020204" pitchFamily="34" charset="0"/>
            </a:endParaRPr>
          </a:p>
          <a:p>
            <a:pPr marL="188913" algn="l" defTabSz="1828800" hangingPunct="1">
              <a:spcBef>
                <a:spcPts val="1200"/>
              </a:spcBef>
              <a:defRPr/>
            </a:pPr>
            <a:r>
              <a:rPr lang="es-MX" sz="3200" kern="1200" dirty="0">
                <a:solidFill>
                  <a:srgbClr val="FFFFFF"/>
                </a:solidFill>
                <a:latin typeface="Helvetica" panose="020B0504020202030204" pitchFamily="34" charset="0"/>
                <a:cs typeface="Helvetica" panose="020B0604020202020204" pitchFamily="34" charset="0"/>
              </a:rPr>
              <a:t>Consistencia lógica</a:t>
            </a:r>
          </a:p>
          <a:p>
            <a:pPr marL="188913" lvl="0" algn="l" defTabSz="1828800" hangingPunct="1">
              <a:spcBef>
                <a:spcPts val="1200"/>
              </a:spcBef>
              <a:defRPr/>
            </a:pPr>
            <a:endParaRPr lang="es-MX" sz="500" kern="1200" dirty="0">
              <a:solidFill>
                <a:srgbClr val="FFFFFF"/>
              </a:solidFill>
              <a:latin typeface="Helvetica" panose="020B0504020202030204" pitchFamily="34" charset="0"/>
              <a:cs typeface="Helvetica" panose="020B0604020202020204" pitchFamily="34" charset="0"/>
            </a:endParaRPr>
          </a:p>
          <a:p>
            <a:pPr marL="188913" algn="l" defTabSz="1828800" hangingPunct="1">
              <a:spcBef>
                <a:spcPts val="1200"/>
              </a:spcBef>
              <a:defRPr/>
            </a:pPr>
            <a:r>
              <a:rPr lang="es-MX" sz="3200" kern="1200" dirty="0">
                <a:solidFill>
                  <a:schemeClr val="bg1"/>
                </a:solidFill>
              </a:rPr>
              <a:t>Precisión temporal</a:t>
            </a:r>
          </a:p>
          <a:p>
            <a:pPr marL="188913" algn="l" defTabSz="1828800" hangingPunct="1">
              <a:spcBef>
                <a:spcPts val="1200"/>
              </a:spcBef>
              <a:defRPr/>
            </a:pPr>
            <a:endParaRPr lang="es-MX" sz="500" kern="1200" dirty="0">
              <a:solidFill>
                <a:srgbClr val="FFFFFF"/>
              </a:solidFill>
              <a:latin typeface="Helvetica" panose="020B0504020202030204" pitchFamily="34" charset="0"/>
              <a:cs typeface="Helvetica" panose="020B0604020202020204" pitchFamily="34" charset="0"/>
            </a:endParaRPr>
          </a:p>
          <a:p>
            <a:pPr marL="188913" algn="l" defTabSz="1828800" hangingPunct="1">
              <a:spcBef>
                <a:spcPts val="1200"/>
              </a:spcBef>
              <a:defRPr/>
            </a:pPr>
            <a:r>
              <a:rPr lang="es-MX" sz="3200" kern="1200" dirty="0">
                <a:solidFill>
                  <a:srgbClr val="FFFFFF"/>
                </a:solidFill>
                <a:latin typeface="Helvetica" panose="020B0504020202030204" pitchFamily="34" charset="0"/>
                <a:cs typeface="Helvetica" panose="020B0604020202020204" pitchFamily="34" charset="0"/>
              </a:rPr>
              <a:t>Precisión de atributos</a:t>
            </a:r>
          </a:p>
          <a:p>
            <a:pPr marL="188913" lvl="0" algn="l" defTabSz="1828800" hangingPunct="1">
              <a:spcBef>
                <a:spcPts val="1200"/>
              </a:spcBef>
              <a:defRPr/>
            </a:pPr>
            <a:endParaRPr lang="es-MX" sz="500" kern="1200" dirty="0">
              <a:solidFill>
                <a:srgbClr val="FFFFFF"/>
              </a:solidFill>
              <a:latin typeface="Helvetica" panose="020B0504020202030204" pitchFamily="34" charset="0"/>
              <a:cs typeface="Helvetica" panose="020B0604020202020204" pitchFamily="34" charset="0"/>
            </a:endParaRPr>
          </a:p>
          <a:p>
            <a:pPr marL="188913" lvl="0" algn="l" defTabSz="1828800" hangingPunct="1">
              <a:spcBef>
                <a:spcPts val="1200"/>
              </a:spcBef>
              <a:defRPr/>
            </a:pPr>
            <a:r>
              <a:rPr lang="es-MX" sz="3200" kern="1200" dirty="0">
                <a:solidFill>
                  <a:srgbClr val="FFFFFF"/>
                </a:solidFill>
                <a:latin typeface="Helvetica" panose="020B0504020202030204" pitchFamily="34" charset="0"/>
                <a:cs typeface="Helvetica" panose="020B0604020202020204" pitchFamily="34" charset="0"/>
              </a:rPr>
              <a:t>Precisión </a:t>
            </a:r>
            <a:r>
              <a:rPr kumimoji="0" lang="es-MX" sz="3200" b="1" i="0" u="none" strike="noStrike" kern="1200" cap="none" spc="0" normalizeH="0" baseline="0" noProof="0" dirty="0">
                <a:ln>
                  <a:noFill/>
                </a:ln>
                <a:solidFill>
                  <a:srgbClr val="FFFFFF"/>
                </a:solidFill>
                <a:effectLst/>
                <a:uLnTx/>
                <a:uFillTx/>
                <a:latin typeface="Helvetica" panose="020B0504020202030204" pitchFamily="34" charset="0"/>
                <a:ea typeface="+mn-ea"/>
                <a:cs typeface="Helvetica" panose="020B0604020202020204" pitchFamily="34" charset="0"/>
                <a:sym typeface="Helvetica Neue"/>
              </a:rPr>
              <a:t>posicional</a:t>
            </a:r>
          </a:p>
          <a:p>
            <a:pPr marL="188913" lvl="0" algn="l" defTabSz="1828800" hangingPunct="1">
              <a:spcBef>
                <a:spcPts val="1200"/>
              </a:spcBef>
              <a:defRPr/>
            </a:pPr>
            <a:endParaRPr kumimoji="0" lang="es-MX" sz="500" b="1" i="0" u="none" strike="noStrike" kern="1200" cap="none" spc="0" normalizeH="0" baseline="0" noProof="0" dirty="0">
              <a:ln>
                <a:noFill/>
              </a:ln>
              <a:solidFill>
                <a:srgbClr val="FFFFFF"/>
              </a:solidFill>
              <a:effectLst/>
              <a:uLnTx/>
              <a:uFillTx/>
              <a:latin typeface="Helvetica" panose="020B0504020202030204" pitchFamily="34" charset="0"/>
              <a:ea typeface="+mn-ea"/>
              <a:cs typeface="Helvetica" panose="020B0604020202020204" pitchFamily="34" charset="0"/>
              <a:sym typeface="Helvetica Neue"/>
            </a:endParaRPr>
          </a:p>
          <a:p>
            <a:pPr marL="0" marR="0" lvl="0" indent="0" algn="l" defTabSz="1828800" rtl="0" eaLnBrk="1" fontAlgn="auto" latinLnBrk="0" hangingPunct="1">
              <a:lnSpc>
                <a:spcPct val="100000"/>
              </a:lnSpc>
              <a:spcBef>
                <a:spcPts val="600"/>
              </a:spcBef>
              <a:spcAft>
                <a:spcPts val="0"/>
              </a:spcAft>
              <a:buClrTx/>
              <a:buSzTx/>
              <a:buFontTx/>
              <a:buNone/>
              <a:tabLst/>
              <a:defRPr/>
            </a:pPr>
            <a:endParaRPr kumimoji="0" lang="es-MX" sz="3200" b="1" i="0" u="none" strike="noStrike" kern="1200" cap="none" spc="0" normalizeH="0" baseline="0" noProof="0" dirty="0">
              <a:ln>
                <a:noFill/>
              </a:ln>
              <a:solidFill>
                <a:srgbClr val="FFFFFF"/>
              </a:solidFill>
              <a:effectLst/>
              <a:uLnTx/>
              <a:uFillTx/>
              <a:latin typeface="Helvetica" panose="020B0504020202030204" pitchFamily="34" charset="0"/>
              <a:ea typeface="+mn-ea"/>
              <a:cs typeface="+mn-cs"/>
              <a:sym typeface="Helvetica Neue"/>
            </a:endParaRPr>
          </a:p>
        </p:txBody>
      </p:sp>
      <p:sp>
        <p:nvSpPr>
          <p:cNvPr id="45" name="Rectángulo 11">
            <a:extLst>
              <a:ext uri="{FF2B5EF4-FFF2-40B4-BE49-F238E27FC236}">
                <a16:creationId xmlns:a16="http://schemas.microsoft.com/office/drawing/2014/main" id="{A58A3689-CF66-44E3-A746-E0ABDFD08C65}"/>
              </a:ext>
            </a:extLst>
          </p:cNvPr>
          <p:cNvSpPr/>
          <p:nvPr/>
        </p:nvSpPr>
        <p:spPr>
          <a:xfrm>
            <a:off x="17111624" y="1108977"/>
            <a:ext cx="5705344" cy="929620"/>
          </a:xfrm>
          <a:prstGeom prst="rect">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MX" sz="4000" b="1" i="0" u="none" strike="noStrike" kern="0" cap="none" spc="0" normalizeH="0" baseline="0" noProof="0" dirty="0">
                <a:ln>
                  <a:noFill/>
                </a:ln>
                <a:solidFill>
                  <a:srgbClr val="002F58"/>
                </a:solidFill>
                <a:effectLst/>
                <a:uLnTx/>
                <a:uFillTx/>
                <a:latin typeface="Helvetica" panose="020B0504020202030204" pitchFamily="34" charset="0"/>
                <a:cs typeface="Helvetica" panose="020B0604020202020204" pitchFamily="34" charset="0"/>
                <a:sym typeface="Helvetica Neue"/>
              </a:rPr>
              <a:t>Elementos</a:t>
            </a:r>
          </a:p>
        </p:txBody>
      </p:sp>
      <p:sp>
        <p:nvSpPr>
          <p:cNvPr id="2" name="Rectángulo: esquinas diagonales redondeadas 1">
            <a:extLst>
              <a:ext uri="{FF2B5EF4-FFF2-40B4-BE49-F238E27FC236}">
                <a16:creationId xmlns:a16="http://schemas.microsoft.com/office/drawing/2014/main" id="{CD976091-EFE7-4C51-A523-97F69A42F274}"/>
              </a:ext>
            </a:extLst>
          </p:cNvPr>
          <p:cNvSpPr/>
          <p:nvPr/>
        </p:nvSpPr>
        <p:spPr>
          <a:xfrm>
            <a:off x="1817538" y="1359162"/>
            <a:ext cx="1899177" cy="10127988"/>
          </a:xfrm>
          <a:prstGeom prst="round2Diag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s-ES" sz="3600" b="1" i="0" u="none" strike="noStrike" kern="0" cap="none" spc="0" normalizeH="0" baseline="0" noProof="0" dirty="0">
                <a:ln>
                  <a:noFill/>
                </a:ln>
                <a:solidFill>
                  <a:srgbClr val="000000"/>
                </a:solidFill>
                <a:effectLst/>
                <a:uLnTx/>
                <a:uFillTx/>
                <a:latin typeface="Helvetica Neue"/>
                <a:sym typeface="Helvetica Neue"/>
              </a:rPr>
              <a:t>Actividades estratégicas de calidad para el Mapa Topográfico</a:t>
            </a:r>
          </a:p>
        </p:txBody>
      </p:sp>
      <p:grpSp>
        <p:nvGrpSpPr>
          <p:cNvPr id="176" name="Grupo 101">
            <a:extLst>
              <a:ext uri="{FF2B5EF4-FFF2-40B4-BE49-F238E27FC236}">
                <a16:creationId xmlns:a16="http://schemas.microsoft.com/office/drawing/2014/main" id="{8F029A73-E70D-4175-BAAE-74C5217DE67A}"/>
              </a:ext>
            </a:extLst>
          </p:cNvPr>
          <p:cNvGrpSpPr/>
          <p:nvPr/>
        </p:nvGrpSpPr>
        <p:grpSpPr>
          <a:xfrm>
            <a:off x="8677359" y="10234167"/>
            <a:ext cx="1895924" cy="1447880"/>
            <a:chOff x="4817534" y="3675288"/>
            <a:chExt cx="947962" cy="723940"/>
          </a:xfrm>
        </p:grpSpPr>
        <p:cxnSp>
          <p:nvCxnSpPr>
            <p:cNvPr id="177" name="Conector recto de flecha 77">
              <a:extLst>
                <a:ext uri="{FF2B5EF4-FFF2-40B4-BE49-F238E27FC236}">
                  <a16:creationId xmlns:a16="http://schemas.microsoft.com/office/drawing/2014/main" id="{AABD83FF-7723-46CC-A925-39996647790F}"/>
                </a:ext>
              </a:extLst>
            </p:cNvPr>
            <p:cNvCxnSpPr/>
            <p:nvPr/>
          </p:nvCxnSpPr>
          <p:spPr>
            <a:xfrm rot="10800000">
              <a:off x="4817534" y="4038074"/>
              <a:ext cx="94717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8" name="Conector recto 79">
              <a:extLst>
                <a:ext uri="{FF2B5EF4-FFF2-40B4-BE49-F238E27FC236}">
                  <a16:creationId xmlns:a16="http://schemas.microsoft.com/office/drawing/2014/main" id="{A8067139-2A83-4918-9F90-6280E5DEF8F7}"/>
                </a:ext>
              </a:extLst>
            </p:cNvPr>
            <p:cNvCxnSpPr/>
            <p:nvPr/>
          </p:nvCxnSpPr>
          <p:spPr>
            <a:xfrm rot="5400000">
              <a:off x="5402732" y="4036464"/>
              <a:ext cx="72394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3" name="Imagen 2">
            <a:extLst>
              <a:ext uri="{FF2B5EF4-FFF2-40B4-BE49-F238E27FC236}">
                <a16:creationId xmlns:a16="http://schemas.microsoft.com/office/drawing/2014/main" id="{0A0B9B0F-0314-48AD-8D6F-17014052F14D}"/>
              </a:ext>
            </a:extLst>
          </p:cNvPr>
          <p:cNvPicPr>
            <a:picLocks noChangeAspect="1"/>
          </p:cNvPicPr>
          <p:nvPr/>
        </p:nvPicPr>
        <p:blipFill>
          <a:blip r:embed="rId2"/>
          <a:stretch>
            <a:fillRect/>
          </a:stretch>
        </p:blipFill>
        <p:spPr>
          <a:xfrm>
            <a:off x="-152540" y="1568761"/>
            <a:ext cx="2237426" cy="2670279"/>
          </a:xfrm>
          <a:prstGeom prst="rect">
            <a:avLst/>
          </a:prstGeom>
        </p:spPr>
      </p:pic>
    </p:spTree>
    <p:extLst>
      <p:ext uri="{BB962C8B-B14F-4D97-AF65-F5344CB8AC3E}">
        <p14:creationId xmlns:p14="http://schemas.microsoft.com/office/powerpoint/2010/main" val="27759166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8E1A6-4007-49C8-BDBC-E7087206FEC7}"/>
              </a:ext>
            </a:extLst>
          </p:cNvPr>
          <p:cNvSpPr>
            <a:spLocks noGrp="1"/>
          </p:cNvSpPr>
          <p:nvPr>
            <p:ph type="title"/>
          </p:nvPr>
        </p:nvSpPr>
        <p:spPr>
          <a:xfrm>
            <a:off x="497115" y="633185"/>
            <a:ext cx="21005800" cy="1130301"/>
          </a:xfrm>
        </p:spPr>
        <p:txBody>
          <a:bodyPr/>
          <a:lstStyle/>
          <a:p>
            <a:pPr algn="l"/>
            <a:r>
              <a:rPr lang="es-MX" sz="5400" b="1" dirty="0">
                <a:solidFill>
                  <a:schemeClr val="accent1">
                    <a:lumMod val="50000"/>
                  </a:schemeClr>
                </a:solidFill>
                <a:latin typeface="Helvetica Neue"/>
                <a:sym typeface="Helvetica Neue"/>
              </a:rPr>
              <a:t>Documentación de los procesos del MPEG</a:t>
            </a:r>
          </a:p>
        </p:txBody>
      </p:sp>
      <p:pic>
        <p:nvPicPr>
          <p:cNvPr id="4" name="Imagen 3">
            <a:extLst>
              <a:ext uri="{FF2B5EF4-FFF2-40B4-BE49-F238E27FC236}">
                <a16:creationId xmlns:a16="http://schemas.microsoft.com/office/drawing/2014/main" id="{D8DD9209-6E08-46F4-8BCD-7F7EA9B25CD1}"/>
              </a:ext>
            </a:extLst>
          </p:cNvPr>
          <p:cNvPicPr>
            <a:picLocks noChangeAspect="1"/>
          </p:cNvPicPr>
          <p:nvPr/>
        </p:nvPicPr>
        <p:blipFill rotWithShape="1">
          <a:blip r:embed="rId2"/>
          <a:srcRect l="34257" t="52717" r="25673" b="16119"/>
          <a:stretch/>
        </p:blipFill>
        <p:spPr>
          <a:xfrm>
            <a:off x="2881085" y="1847700"/>
            <a:ext cx="8717388" cy="2038351"/>
          </a:xfrm>
          <a:prstGeom prst="rect">
            <a:avLst/>
          </a:prstGeom>
        </p:spPr>
      </p:pic>
      <p:pic>
        <p:nvPicPr>
          <p:cNvPr id="5" name="Imagen 4">
            <a:extLst>
              <a:ext uri="{FF2B5EF4-FFF2-40B4-BE49-F238E27FC236}">
                <a16:creationId xmlns:a16="http://schemas.microsoft.com/office/drawing/2014/main" id="{CF862989-1DA7-40BC-B22D-5011BFEB79CC}"/>
              </a:ext>
            </a:extLst>
          </p:cNvPr>
          <p:cNvPicPr>
            <a:picLocks noChangeAspect="1"/>
          </p:cNvPicPr>
          <p:nvPr/>
        </p:nvPicPr>
        <p:blipFill rotWithShape="1">
          <a:blip r:embed="rId3"/>
          <a:srcRect b="13336"/>
          <a:stretch/>
        </p:blipFill>
        <p:spPr>
          <a:xfrm>
            <a:off x="2351314" y="3886051"/>
            <a:ext cx="20671972" cy="7467749"/>
          </a:xfrm>
          <a:prstGeom prst="rect">
            <a:avLst/>
          </a:prstGeom>
        </p:spPr>
      </p:pic>
      <p:sp>
        <p:nvSpPr>
          <p:cNvPr id="6" name="CuadroTexto 5">
            <a:extLst>
              <a:ext uri="{FF2B5EF4-FFF2-40B4-BE49-F238E27FC236}">
                <a16:creationId xmlns:a16="http://schemas.microsoft.com/office/drawing/2014/main" id="{18639FF8-7019-4081-8B6E-2A7CE0BD676E}"/>
              </a:ext>
            </a:extLst>
          </p:cNvPr>
          <p:cNvSpPr txBox="1"/>
          <p:nvPr/>
        </p:nvSpPr>
        <p:spPr>
          <a:xfrm>
            <a:off x="12533086" y="2256046"/>
            <a:ext cx="8969829" cy="1025922"/>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United</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lang="es-MX" dirty="0" err="1">
                <a:solidFill>
                  <a:schemeClr val="accent1">
                    <a:lumMod val="50000"/>
                  </a:schemeClr>
                </a:solidFill>
              </a:rPr>
              <a:t>N</a:t>
            </a: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ations</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lang="es-MX" dirty="0" err="1">
                <a:solidFill>
                  <a:schemeClr val="accent1">
                    <a:lumMod val="50000"/>
                  </a:schemeClr>
                </a:solidFill>
              </a:rPr>
              <a:t>N</a:t>
            </a: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ational</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Quality</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Assurance</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Framewoks</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Manual </a:t>
            </a: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for</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kumimoji="0" lang="es-MX"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Statistics</a:t>
            </a:r>
            <a:r>
              <a:rPr kumimoji="0" lang="es-MX"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2019</a:t>
            </a:r>
          </a:p>
        </p:txBody>
      </p:sp>
      <p:sp>
        <p:nvSpPr>
          <p:cNvPr id="7" name="Flecha: a la izquierda y derecha 6">
            <a:extLst>
              <a:ext uri="{FF2B5EF4-FFF2-40B4-BE49-F238E27FC236}">
                <a16:creationId xmlns:a16="http://schemas.microsoft.com/office/drawing/2014/main" id="{45AFF78A-AB98-4726-8B02-4F85AC7DA09D}"/>
              </a:ext>
            </a:extLst>
          </p:cNvPr>
          <p:cNvSpPr/>
          <p:nvPr/>
        </p:nvSpPr>
        <p:spPr>
          <a:xfrm flipV="1">
            <a:off x="11598473" y="2791326"/>
            <a:ext cx="593527" cy="490642"/>
          </a:xfrm>
          <a:prstGeom prst="lef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1235441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Conector: angular 95">
            <a:extLst>
              <a:ext uri="{FF2B5EF4-FFF2-40B4-BE49-F238E27FC236}">
                <a16:creationId xmlns:a16="http://schemas.microsoft.com/office/drawing/2014/main" id="{D3FC7331-566B-4716-98D1-0ABAAFB29BA5}"/>
              </a:ext>
            </a:extLst>
          </p:cNvPr>
          <p:cNvCxnSpPr>
            <a:cxnSpLocks/>
          </p:cNvCxnSpPr>
          <p:nvPr/>
        </p:nvCxnSpPr>
        <p:spPr>
          <a:xfrm>
            <a:off x="12232364" y="8999157"/>
            <a:ext cx="2680919" cy="401038"/>
          </a:xfrm>
          <a:prstGeom prst="bentConnector3">
            <a:avLst>
              <a:gd name="adj1" fmla="val 463"/>
            </a:avLst>
          </a:prstGeom>
          <a:ln w="28575">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Forma libre: forma 25">
            <a:extLst>
              <a:ext uri="{FF2B5EF4-FFF2-40B4-BE49-F238E27FC236}">
                <a16:creationId xmlns:a16="http://schemas.microsoft.com/office/drawing/2014/main" id="{224130B5-5548-4293-AFD6-33356A26EE2A}"/>
              </a:ext>
            </a:extLst>
          </p:cNvPr>
          <p:cNvSpPr/>
          <p:nvPr/>
        </p:nvSpPr>
        <p:spPr>
          <a:xfrm>
            <a:off x="11627552" y="3485543"/>
            <a:ext cx="6465269" cy="1547181"/>
          </a:xfrm>
          <a:custGeom>
            <a:avLst/>
            <a:gdLst>
              <a:gd name="connsiteX0" fmla="*/ 0 w 6465269"/>
              <a:gd name="connsiteY0" fmla="*/ 154718 h 1547181"/>
              <a:gd name="connsiteX1" fmla="*/ 154718 w 6465269"/>
              <a:gd name="connsiteY1" fmla="*/ 0 h 1547181"/>
              <a:gd name="connsiteX2" fmla="*/ 6310551 w 6465269"/>
              <a:gd name="connsiteY2" fmla="*/ 0 h 1547181"/>
              <a:gd name="connsiteX3" fmla="*/ 6465269 w 6465269"/>
              <a:gd name="connsiteY3" fmla="*/ 154718 h 1547181"/>
              <a:gd name="connsiteX4" fmla="*/ 6465269 w 6465269"/>
              <a:gd name="connsiteY4" fmla="*/ 1392463 h 1547181"/>
              <a:gd name="connsiteX5" fmla="*/ 6310551 w 6465269"/>
              <a:gd name="connsiteY5" fmla="*/ 1547181 h 1547181"/>
              <a:gd name="connsiteX6" fmla="*/ 154718 w 6465269"/>
              <a:gd name="connsiteY6" fmla="*/ 1547181 h 1547181"/>
              <a:gd name="connsiteX7" fmla="*/ 0 w 6465269"/>
              <a:gd name="connsiteY7" fmla="*/ 1392463 h 1547181"/>
              <a:gd name="connsiteX8" fmla="*/ 0 w 6465269"/>
              <a:gd name="connsiteY8" fmla="*/ 154718 h 154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5269" h="1547181">
                <a:moveTo>
                  <a:pt x="0" y="154718"/>
                </a:moveTo>
                <a:cubicBezTo>
                  <a:pt x="0" y="69270"/>
                  <a:pt x="69270" y="0"/>
                  <a:pt x="154718" y="0"/>
                </a:cubicBezTo>
                <a:lnTo>
                  <a:pt x="6310551" y="0"/>
                </a:lnTo>
                <a:cubicBezTo>
                  <a:pt x="6395999" y="0"/>
                  <a:pt x="6465269" y="69270"/>
                  <a:pt x="6465269" y="154718"/>
                </a:cubicBezTo>
                <a:lnTo>
                  <a:pt x="6465269" y="1392463"/>
                </a:lnTo>
                <a:cubicBezTo>
                  <a:pt x="6465269" y="1477911"/>
                  <a:pt x="6395999" y="1547181"/>
                  <a:pt x="6310551" y="1547181"/>
                </a:cubicBezTo>
                <a:lnTo>
                  <a:pt x="154718" y="1547181"/>
                </a:lnTo>
                <a:cubicBezTo>
                  <a:pt x="69270" y="1547181"/>
                  <a:pt x="0" y="1477911"/>
                  <a:pt x="0" y="1392463"/>
                </a:cubicBezTo>
                <a:lnTo>
                  <a:pt x="0" y="154718"/>
                </a:lnTo>
                <a:close/>
              </a:path>
            </a:pathLst>
          </a:custGeom>
          <a:solidFill>
            <a:schemeClr val="accent1">
              <a:lumMod val="20000"/>
              <a:lumOff val="80000"/>
            </a:schemeClr>
          </a:solidFill>
          <a:ln w="28575">
            <a:solidFill>
              <a:schemeClr val="accent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7235" tIns="167235" rIns="167235" bIns="167235" numCol="1" spcCol="1270" anchor="ctr" anchorCtr="0">
            <a:noAutofit/>
          </a:bodyPr>
          <a:lstStyle/>
          <a:p>
            <a:pPr marL="0" lvl="0" indent="0" algn="ctr" defTabSz="1422400">
              <a:lnSpc>
                <a:spcPct val="90000"/>
              </a:lnSpc>
              <a:spcBef>
                <a:spcPct val="0"/>
              </a:spcBef>
              <a:spcAft>
                <a:spcPct val="35000"/>
              </a:spcAft>
              <a:buNone/>
            </a:pPr>
            <a:r>
              <a:rPr lang="es-MX" sz="2400" b="0" kern="1200" dirty="0" err="1">
                <a:solidFill>
                  <a:schemeClr val="tx1"/>
                </a:solidFill>
              </a:rPr>
              <a:t>Identify</a:t>
            </a:r>
            <a:r>
              <a:rPr lang="es-MX" sz="2400" b="0" kern="1200" dirty="0">
                <a:solidFill>
                  <a:schemeClr val="tx1"/>
                </a:solidFill>
              </a:rPr>
              <a:t> and </a:t>
            </a:r>
            <a:r>
              <a:rPr lang="es-MX" sz="2400" b="0" kern="1200" dirty="0" err="1">
                <a:solidFill>
                  <a:schemeClr val="tx1"/>
                </a:solidFill>
              </a:rPr>
              <a:t>applicable</a:t>
            </a:r>
            <a:r>
              <a:rPr lang="es-MX" sz="2400" b="0" kern="1200" dirty="0">
                <a:solidFill>
                  <a:schemeClr val="tx1"/>
                </a:solidFill>
              </a:rPr>
              <a:t> data </a:t>
            </a:r>
            <a:r>
              <a:rPr lang="es-MX" sz="2400" b="0" kern="1200" dirty="0" err="1">
                <a:solidFill>
                  <a:schemeClr val="tx1"/>
                </a:solidFill>
              </a:rPr>
              <a:t>quality</a:t>
            </a:r>
            <a:r>
              <a:rPr lang="es-MX" sz="2400" b="0" kern="1200" dirty="0">
                <a:solidFill>
                  <a:schemeClr val="tx1"/>
                </a:solidFill>
              </a:rPr>
              <a:t> </a:t>
            </a:r>
            <a:r>
              <a:rPr lang="es-MX" sz="2400" b="0" kern="1200" dirty="0" err="1">
                <a:solidFill>
                  <a:schemeClr val="tx1"/>
                </a:solidFill>
              </a:rPr>
              <a:t>element</a:t>
            </a:r>
            <a:r>
              <a:rPr lang="es-MX" sz="2400" b="0" kern="1200" dirty="0">
                <a:solidFill>
                  <a:schemeClr val="tx1"/>
                </a:solidFill>
              </a:rPr>
              <a:t>, data </a:t>
            </a:r>
            <a:r>
              <a:rPr lang="es-MX" sz="2400" b="0" kern="1200" dirty="0" err="1">
                <a:solidFill>
                  <a:schemeClr val="tx1"/>
                </a:solidFill>
              </a:rPr>
              <a:t>quality</a:t>
            </a:r>
            <a:r>
              <a:rPr lang="es-MX" sz="2400" b="0" kern="1200" dirty="0">
                <a:solidFill>
                  <a:schemeClr val="tx1"/>
                </a:solidFill>
              </a:rPr>
              <a:t> </a:t>
            </a:r>
            <a:r>
              <a:rPr lang="es-MX" sz="2400" b="0" kern="1200" dirty="0" err="1">
                <a:solidFill>
                  <a:schemeClr val="tx1"/>
                </a:solidFill>
              </a:rPr>
              <a:t>sub-element</a:t>
            </a:r>
            <a:r>
              <a:rPr lang="es-MX" sz="2400" b="0" kern="1200" dirty="0">
                <a:solidFill>
                  <a:schemeClr val="tx1"/>
                </a:solidFill>
              </a:rPr>
              <a:t>, and data </a:t>
            </a:r>
            <a:r>
              <a:rPr lang="es-MX" sz="2400" b="0" kern="1200" dirty="0" err="1">
                <a:solidFill>
                  <a:schemeClr val="tx1"/>
                </a:solidFill>
              </a:rPr>
              <a:t>quality</a:t>
            </a:r>
            <a:r>
              <a:rPr lang="es-MX" sz="2400" b="0" kern="1200" dirty="0">
                <a:solidFill>
                  <a:schemeClr val="tx1"/>
                </a:solidFill>
              </a:rPr>
              <a:t> </a:t>
            </a:r>
            <a:r>
              <a:rPr lang="es-MX" sz="2400" b="0" kern="1200" dirty="0" err="1">
                <a:solidFill>
                  <a:schemeClr val="tx1"/>
                </a:solidFill>
              </a:rPr>
              <a:t>scope</a:t>
            </a:r>
            <a:endParaRPr lang="es-MX" sz="2400" b="0" kern="1200" dirty="0">
              <a:solidFill>
                <a:schemeClr val="tx1"/>
              </a:solidFill>
            </a:endParaRPr>
          </a:p>
        </p:txBody>
      </p:sp>
      <p:sp>
        <p:nvSpPr>
          <p:cNvPr id="2" name="Cilindro 1">
            <a:extLst>
              <a:ext uri="{FF2B5EF4-FFF2-40B4-BE49-F238E27FC236}">
                <a16:creationId xmlns:a16="http://schemas.microsoft.com/office/drawing/2014/main" id="{9E0B3402-9C00-44AC-B75F-FDFBFCC0ECEB}"/>
              </a:ext>
            </a:extLst>
          </p:cNvPr>
          <p:cNvSpPr/>
          <p:nvPr/>
        </p:nvSpPr>
        <p:spPr>
          <a:xfrm>
            <a:off x="9100512" y="1247846"/>
            <a:ext cx="2245178" cy="1761649"/>
          </a:xfrm>
          <a:prstGeom prst="can">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i="0" u="none" strike="noStrike" cap="none" spc="0" normalizeH="0" baseline="0" dirty="0" err="1">
                <a:ln>
                  <a:noFill/>
                </a:ln>
                <a:solidFill>
                  <a:srgbClr val="FFFFFF"/>
                </a:solidFill>
                <a:effectLst/>
                <a:uFillTx/>
                <a:latin typeface="+mn-lt"/>
                <a:ea typeface="+mn-ea"/>
                <a:cs typeface="+mn-cs"/>
                <a:sym typeface="Helvetica Neue Medium"/>
              </a:rPr>
              <a:t>Dataset</a:t>
            </a:r>
            <a:r>
              <a:rPr kumimoji="0" lang="es-MX" sz="2400" i="0" u="none" strike="noStrike" cap="none" spc="0" normalizeH="0" baseline="0" dirty="0">
                <a:ln>
                  <a:noFill/>
                </a:ln>
                <a:solidFill>
                  <a:srgbClr val="FFFFFF"/>
                </a:solidFill>
                <a:effectLst/>
                <a:uFillTx/>
                <a:latin typeface="+mn-lt"/>
                <a:ea typeface="+mn-ea"/>
                <a:cs typeface="+mn-cs"/>
                <a:sym typeface="Helvetica Neue Medium"/>
              </a:rPr>
              <a:t> as</a:t>
            </a:r>
          </a:p>
          <a:p>
            <a:pPr marL="0" marR="0" indent="0" algn="ctr" defTabSz="825500" rtl="0" fontAlgn="auto" latinLnBrk="0" hangingPunct="0">
              <a:lnSpc>
                <a:spcPct val="100000"/>
              </a:lnSpc>
              <a:spcBef>
                <a:spcPts val="0"/>
              </a:spcBef>
              <a:spcAft>
                <a:spcPts val="0"/>
              </a:spcAft>
              <a:buClrTx/>
              <a:buSzTx/>
              <a:buFontTx/>
              <a:buNone/>
              <a:tabLst/>
            </a:pPr>
            <a:r>
              <a:rPr lang="es-MX" sz="2400" dirty="0" err="1">
                <a:solidFill>
                  <a:srgbClr val="FFFFFF"/>
                </a:solidFill>
                <a:latin typeface="+mn-lt"/>
                <a:ea typeface="+mn-ea"/>
                <a:cs typeface="+mn-cs"/>
                <a:sym typeface="Helvetica Neue Medium"/>
              </a:rPr>
              <a:t>Specified</a:t>
            </a:r>
            <a:r>
              <a:rPr lang="es-MX" sz="2400" dirty="0">
                <a:solidFill>
                  <a:srgbClr val="FFFFFF"/>
                </a:solidFill>
                <a:latin typeface="+mn-lt"/>
                <a:ea typeface="+mn-ea"/>
                <a:cs typeface="+mn-cs"/>
                <a:sym typeface="Helvetica Neue Medium"/>
              </a:rPr>
              <a:t> </a:t>
            </a:r>
            <a:r>
              <a:rPr lang="es-MX" sz="2400" dirty="0" err="1">
                <a:solidFill>
                  <a:srgbClr val="FFFFFF"/>
                </a:solidFill>
                <a:latin typeface="+mn-lt"/>
                <a:ea typeface="+mn-ea"/>
                <a:cs typeface="+mn-cs"/>
                <a:sym typeface="Helvetica Neue Medium"/>
              </a:rPr>
              <a:t>by</a:t>
            </a:r>
            <a:endParaRPr lang="es-MX" sz="2400" dirty="0">
              <a:solidFill>
                <a:srgbClr val="FFFFFF"/>
              </a:solidFill>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es-MX" sz="2400" dirty="0" err="1">
                <a:solidFill>
                  <a:srgbClr val="FFFFFF"/>
                </a:solidFill>
                <a:latin typeface="+mn-lt"/>
                <a:ea typeface="+mn-ea"/>
                <a:cs typeface="+mn-cs"/>
                <a:sym typeface="Helvetica Neue Medium"/>
              </a:rPr>
              <a:t>t</a:t>
            </a:r>
            <a:r>
              <a:rPr kumimoji="0" lang="es-MX" sz="2400" i="0" u="none" strike="noStrike" cap="none" spc="0" normalizeH="0" baseline="0" dirty="0" err="1">
                <a:ln>
                  <a:noFill/>
                </a:ln>
                <a:solidFill>
                  <a:srgbClr val="FFFFFF"/>
                </a:solidFill>
                <a:effectLst/>
                <a:uFillTx/>
                <a:latin typeface="+mn-lt"/>
                <a:ea typeface="+mn-ea"/>
                <a:cs typeface="+mn-cs"/>
                <a:sym typeface="Helvetica Neue Medium"/>
              </a:rPr>
              <a:t>he</a:t>
            </a:r>
            <a:r>
              <a:rPr kumimoji="0" lang="es-MX" sz="2400" i="0" u="none" strike="noStrike" cap="none" spc="0" normalizeH="0" baseline="0" dirty="0">
                <a:ln>
                  <a:noFill/>
                </a:ln>
                <a:solidFill>
                  <a:srgbClr val="FFFFFF"/>
                </a:solidFill>
                <a:effectLst/>
                <a:uFillTx/>
                <a:latin typeface="+mn-lt"/>
                <a:ea typeface="+mn-ea"/>
                <a:cs typeface="+mn-cs"/>
                <a:sym typeface="Helvetica Neue Medium"/>
              </a:rPr>
              <a:t> </a:t>
            </a:r>
            <a:r>
              <a:rPr kumimoji="0" lang="es-MX" sz="2400" i="0" u="none" strike="noStrike" cap="none" spc="0" normalizeH="0" baseline="0" dirty="0" err="1">
                <a:ln>
                  <a:noFill/>
                </a:ln>
                <a:solidFill>
                  <a:srgbClr val="FFFFFF"/>
                </a:solidFill>
                <a:effectLst/>
                <a:uFillTx/>
                <a:latin typeface="+mn-lt"/>
                <a:ea typeface="+mn-ea"/>
                <a:cs typeface="+mn-cs"/>
                <a:sym typeface="Helvetica Neue Medium"/>
              </a:rPr>
              <a:t>scope</a:t>
            </a:r>
            <a:endParaRPr kumimoji="0" lang="es-MX" sz="240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 name="Rectángulo: esquina doblada 6">
            <a:extLst>
              <a:ext uri="{FF2B5EF4-FFF2-40B4-BE49-F238E27FC236}">
                <a16:creationId xmlns:a16="http://schemas.microsoft.com/office/drawing/2014/main" id="{2FB7395F-5A96-4FE6-9E81-50B3F983DFCC}"/>
              </a:ext>
            </a:extLst>
          </p:cNvPr>
          <p:cNvSpPr>
            <a:spLocks/>
          </p:cNvSpPr>
          <p:nvPr/>
        </p:nvSpPr>
        <p:spPr>
          <a:xfrm>
            <a:off x="17251190" y="1661297"/>
            <a:ext cx="3733798" cy="1008000"/>
          </a:xfrm>
          <a:prstGeom prst="foldedCorner">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i="0" u="none" strike="noStrike" cap="none" spc="0" normalizeH="0" baseline="0" dirty="0" err="1">
                <a:ln>
                  <a:noFill/>
                </a:ln>
                <a:solidFill>
                  <a:srgbClr val="FFFFFF"/>
                </a:solidFill>
                <a:effectLst/>
                <a:uFillTx/>
                <a:latin typeface="+mn-lt"/>
                <a:ea typeface="+mn-ea"/>
                <a:cs typeface="+mn-cs"/>
                <a:sym typeface="Helvetica Neue Medium"/>
              </a:rPr>
              <a:t>Product</a:t>
            </a:r>
            <a:r>
              <a:rPr kumimoji="0" lang="es-MX" sz="2400" i="0" u="none" strike="noStrike" cap="none" spc="0" normalizeH="0" baseline="0" dirty="0">
                <a:ln>
                  <a:noFill/>
                </a:ln>
                <a:solidFill>
                  <a:srgbClr val="FFFFFF"/>
                </a:solidFill>
                <a:effectLst/>
                <a:uFillTx/>
                <a:latin typeface="+mn-lt"/>
                <a:ea typeface="+mn-ea"/>
                <a:cs typeface="+mn-cs"/>
                <a:sym typeface="Helvetica Neue Medium"/>
              </a:rPr>
              <a:t> </a:t>
            </a:r>
            <a:r>
              <a:rPr kumimoji="0" lang="es-MX" sz="2400" i="0" u="none" strike="noStrike" cap="none" spc="0" normalizeH="0" baseline="0" dirty="0" err="1">
                <a:ln>
                  <a:noFill/>
                </a:ln>
                <a:solidFill>
                  <a:srgbClr val="FFFFFF"/>
                </a:solidFill>
                <a:effectLst/>
                <a:uFillTx/>
                <a:latin typeface="+mn-lt"/>
                <a:ea typeface="+mn-ea"/>
                <a:cs typeface="+mn-cs"/>
                <a:sym typeface="Helvetica Neue Medium"/>
              </a:rPr>
              <a:t>specification</a:t>
            </a:r>
            <a:endParaRPr kumimoji="0" lang="es-MX" sz="240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es-MX" sz="2400" dirty="0" err="1">
                <a:solidFill>
                  <a:srgbClr val="FFFFFF"/>
                </a:solidFill>
                <a:latin typeface="+mn-lt"/>
                <a:ea typeface="+mn-ea"/>
                <a:cs typeface="+mn-cs"/>
                <a:sym typeface="Helvetica Neue Medium"/>
              </a:rPr>
              <a:t>or</a:t>
            </a:r>
            <a:r>
              <a:rPr lang="es-MX" sz="2400" dirty="0">
                <a:solidFill>
                  <a:srgbClr val="FFFFFF"/>
                </a:solidFill>
                <a:latin typeface="+mn-lt"/>
                <a:ea typeface="+mn-ea"/>
                <a:cs typeface="+mn-cs"/>
                <a:sym typeface="Helvetica Neue Medium"/>
              </a:rPr>
              <a:t> </a:t>
            </a:r>
            <a:r>
              <a:rPr lang="es-MX" sz="2400" dirty="0" err="1">
                <a:solidFill>
                  <a:srgbClr val="FFFFFF"/>
                </a:solidFill>
                <a:latin typeface="+mn-lt"/>
                <a:ea typeface="+mn-ea"/>
                <a:cs typeface="+mn-cs"/>
                <a:sym typeface="Helvetica Neue Medium"/>
              </a:rPr>
              <a:t>user</a:t>
            </a:r>
            <a:r>
              <a:rPr lang="es-MX" sz="2400" dirty="0">
                <a:solidFill>
                  <a:srgbClr val="FFFFFF"/>
                </a:solidFill>
                <a:latin typeface="+mn-lt"/>
                <a:ea typeface="+mn-ea"/>
                <a:cs typeface="+mn-cs"/>
                <a:sym typeface="Helvetica Neue Medium"/>
              </a:rPr>
              <a:t> </a:t>
            </a:r>
            <a:r>
              <a:rPr lang="es-MX" sz="2400" dirty="0" err="1">
                <a:solidFill>
                  <a:srgbClr val="FFFFFF"/>
                </a:solidFill>
                <a:latin typeface="+mn-lt"/>
                <a:ea typeface="+mn-ea"/>
                <a:cs typeface="+mn-cs"/>
                <a:sym typeface="Helvetica Neue Medium"/>
              </a:rPr>
              <a:t>requiremints</a:t>
            </a:r>
            <a:endParaRPr lang="es-MX" sz="2400" dirty="0">
              <a:solidFill>
                <a:srgbClr val="FFFFFF"/>
              </a:solidFill>
              <a:latin typeface="+mn-lt"/>
              <a:ea typeface="+mn-ea"/>
              <a:cs typeface="+mn-cs"/>
              <a:sym typeface="Helvetica Neue Medium"/>
            </a:endParaRPr>
          </a:p>
        </p:txBody>
      </p:sp>
      <p:sp>
        <p:nvSpPr>
          <p:cNvPr id="59" name="Forma libre: forma 58">
            <a:extLst>
              <a:ext uri="{FF2B5EF4-FFF2-40B4-BE49-F238E27FC236}">
                <a16:creationId xmlns:a16="http://schemas.microsoft.com/office/drawing/2014/main" id="{92E7F5CE-FEE5-45AC-B5F0-34C49362087C}"/>
              </a:ext>
            </a:extLst>
          </p:cNvPr>
          <p:cNvSpPr/>
          <p:nvPr/>
        </p:nvSpPr>
        <p:spPr>
          <a:xfrm>
            <a:off x="11627551" y="5383487"/>
            <a:ext cx="6465269" cy="1001788"/>
          </a:xfrm>
          <a:custGeom>
            <a:avLst/>
            <a:gdLst>
              <a:gd name="connsiteX0" fmla="*/ 0 w 6465269"/>
              <a:gd name="connsiteY0" fmla="*/ 154718 h 1547181"/>
              <a:gd name="connsiteX1" fmla="*/ 154718 w 6465269"/>
              <a:gd name="connsiteY1" fmla="*/ 0 h 1547181"/>
              <a:gd name="connsiteX2" fmla="*/ 6310551 w 6465269"/>
              <a:gd name="connsiteY2" fmla="*/ 0 h 1547181"/>
              <a:gd name="connsiteX3" fmla="*/ 6465269 w 6465269"/>
              <a:gd name="connsiteY3" fmla="*/ 154718 h 1547181"/>
              <a:gd name="connsiteX4" fmla="*/ 6465269 w 6465269"/>
              <a:gd name="connsiteY4" fmla="*/ 1392463 h 1547181"/>
              <a:gd name="connsiteX5" fmla="*/ 6310551 w 6465269"/>
              <a:gd name="connsiteY5" fmla="*/ 1547181 h 1547181"/>
              <a:gd name="connsiteX6" fmla="*/ 154718 w 6465269"/>
              <a:gd name="connsiteY6" fmla="*/ 1547181 h 1547181"/>
              <a:gd name="connsiteX7" fmla="*/ 0 w 6465269"/>
              <a:gd name="connsiteY7" fmla="*/ 1392463 h 1547181"/>
              <a:gd name="connsiteX8" fmla="*/ 0 w 6465269"/>
              <a:gd name="connsiteY8" fmla="*/ 154718 h 154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5269" h="1547181">
                <a:moveTo>
                  <a:pt x="0" y="154718"/>
                </a:moveTo>
                <a:cubicBezTo>
                  <a:pt x="0" y="69270"/>
                  <a:pt x="69270" y="0"/>
                  <a:pt x="154718" y="0"/>
                </a:cubicBezTo>
                <a:lnTo>
                  <a:pt x="6310551" y="0"/>
                </a:lnTo>
                <a:cubicBezTo>
                  <a:pt x="6395999" y="0"/>
                  <a:pt x="6465269" y="69270"/>
                  <a:pt x="6465269" y="154718"/>
                </a:cubicBezTo>
                <a:lnTo>
                  <a:pt x="6465269" y="1392463"/>
                </a:lnTo>
                <a:cubicBezTo>
                  <a:pt x="6465269" y="1477911"/>
                  <a:pt x="6395999" y="1547181"/>
                  <a:pt x="6310551" y="1547181"/>
                </a:cubicBezTo>
                <a:lnTo>
                  <a:pt x="154718" y="1547181"/>
                </a:lnTo>
                <a:cubicBezTo>
                  <a:pt x="69270" y="1547181"/>
                  <a:pt x="0" y="1477911"/>
                  <a:pt x="0" y="1392463"/>
                </a:cubicBezTo>
                <a:lnTo>
                  <a:pt x="0" y="154718"/>
                </a:lnTo>
                <a:close/>
              </a:path>
            </a:pathLst>
          </a:custGeom>
          <a:solidFill>
            <a:schemeClr val="accent1">
              <a:lumMod val="20000"/>
              <a:lumOff val="80000"/>
            </a:schemeClr>
          </a:solidFill>
          <a:ln w="28575">
            <a:solidFill>
              <a:schemeClr val="accent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7235" tIns="167235" rIns="167235" bIns="167235" numCol="1" spcCol="1270" anchor="ctr" anchorCtr="0">
            <a:noAutofit/>
          </a:bodyPr>
          <a:lstStyle/>
          <a:p>
            <a:pPr marL="0" lvl="0" indent="0" algn="ctr" defTabSz="1422400">
              <a:lnSpc>
                <a:spcPct val="90000"/>
              </a:lnSpc>
              <a:spcBef>
                <a:spcPct val="0"/>
              </a:spcBef>
              <a:spcAft>
                <a:spcPct val="35000"/>
              </a:spcAft>
              <a:buNone/>
            </a:pPr>
            <a:r>
              <a:rPr lang="es-MX" sz="2400" b="0" kern="1200" dirty="0" err="1">
                <a:solidFill>
                  <a:schemeClr val="tx1"/>
                </a:solidFill>
              </a:rPr>
              <a:t>Identify</a:t>
            </a:r>
            <a:r>
              <a:rPr lang="es-MX" sz="2400" b="0" kern="1200" dirty="0">
                <a:solidFill>
                  <a:schemeClr val="tx1"/>
                </a:solidFill>
              </a:rPr>
              <a:t> a data </a:t>
            </a:r>
            <a:r>
              <a:rPr lang="es-MX" sz="2400" b="0" kern="1200" dirty="0" err="1">
                <a:solidFill>
                  <a:schemeClr val="tx1"/>
                </a:solidFill>
              </a:rPr>
              <a:t>quality</a:t>
            </a:r>
            <a:r>
              <a:rPr lang="es-MX" sz="2400" b="0" kern="1200" dirty="0">
                <a:solidFill>
                  <a:schemeClr val="tx1"/>
                </a:solidFill>
              </a:rPr>
              <a:t> </a:t>
            </a:r>
            <a:r>
              <a:rPr lang="es-MX" sz="2400" b="0" kern="1200" dirty="0" err="1">
                <a:solidFill>
                  <a:schemeClr val="tx1"/>
                </a:solidFill>
              </a:rPr>
              <a:t>measure</a:t>
            </a:r>
            <a:endParaRPr lang="es-MX" sz="2400" b="0" kern="1200" dirty="0">
              <a:solidFill>
                <a:schemeClr val="tx1"/>
              </a:solidFill>
            </a:endParaRPr>
          </a:p>
        </p:txBody>
      </p:sp>
      <p:sp>
        <p:nvSpPr>
          <p:cNvPr id="60" name="Forma libre: forma 59">
            <a:extLst>
              <a:ext uri="{FF2B5EF4-FFF2-40B4-BE49-F238E27FC236}">
                <a16:creationId xmlns:a16="http://schemas.microsoft.com/office/drawing/2014/main" id="{A5243659-B36B-4BF1-B6DB-85D622207CE6}"/>
              </a:ext>
            </a:extLst>
          </p:cNvPr>
          <p:cNvSpPr/>
          <p:nvPr/>
        </p:nvSpPr>
        <p:spPr>
          <a:xfrm>
            <a:off x="11627551" y="6740168"/>
            <a:ext cx="6465269" cy="1001788"/>
          </a:xfrm>
          <a:custGeom>
            <a:avLst/>
            <a:gdLst>
              <a:gd name="connsiteX0" fmla="*/ 0 w 6465269"/>
              <a:gd name="connsiteY0" fmla="*/ 154718 h 1547181"/>
              <a:gd name="connsiteX1" fmla="*/ 154718 w 6465269"/>
              <a:gd name="connsiteY1" fmla="*/ 0 h 1547181"/>
              <a:gd name="connsiteX2" fmla="*/ 6310551 w 6465269"/>
              <a:gd name="connsiteY2" fmla="*/ 0 h 1547181"/>
              <a:gd name="connsiteX3" fmla="*/ 6465269 w 6465269"/>
              <a:gd name="connsiteY3" fmla="*/ 154718 h 1547181"/>
              <a:gd name="connsiteX4" fmla="*/ 6465269 w 6465269"/>
              <a:gd name="connsiteY4" fmla="*/ 1392463 h 1547181"/>
              <a:gd name="connsiteX5" fmla="*/ 6310551 w 6465269"/>
              <a:gd name="connsiteY5" fmla="*/ 1547181 h 1547181"/>
              <a:gd name="connsiteX6" fmla="*/ 154718 w 6465269"/>
              <a:gd name="connsiteY6" fmla="*/ 1547181 h 1547181"/>
              <a:gd name="connsiteX7" fmla="*/ 0 w 6465269"/>
              <a:gd name="connsiteY7" fmla="*/ 1392463 h 1547181"/>
              <a:gd name="connsiteX8" fmla="*/ 0 w 6465269"/>
              <a:gd name="connsiteY8" fmla="*/ 154718 h 154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5269" h="1547181">
                <a:moveTo>
                  <a:pt x="0" y="154718"/>
                </a:moveTo>
                <a:cubicBezTo>
                  <a:pt x="0" y="69270"/>
                  <a:pt x="69270" y="0"/>
                  <a:pt x="154718" y="0"/>
                </a:cubicBezTo>
                <a:lnTo>
                  <a:pt x="6310551" y="0"/>
                </a:lnTo>
                <a:cubicBezTo>
                  <a:pt x="6395999" y="0"/>
                  <a:pt x="6465269" y="69270"/>
                  <a:pt x="6465269" y="154718"/>
                </a:cubicBezTo>
                <a:lnTo>
                  <a:pt x="6465269" y="1392463"/>
                </a:lnTo>
                <a:cubicBezTo>
                  <a:pt x="6465269" y="1477911"/>
                  <a:pt x="6395999" y="1547181"/>
                  <a:pt x="6310551" y="1547181"/>
                </a:cubicBezTo>
                <a:lnTo>
                  <a:pt x="154718" y="1547181"/>
                </a:lnTo>
                <a:cubicBezTo>
                  <a:pt x="69270" y="1547181"/>
                  <a:pt x="0" y="1477911"/>
                  <a:pt x="0" y="1392463"/>
                </a:cubicBezTo>
                <a:lnTo>
                  <a:pt x="0" y="154718"/>
                </a:lnTo>
                <a:close/>
              </a:path>
            </a:pathLst>
          </a:custGeom>
          <a:solidFill>
            <a:schemeClr val="accent1">
              <a:lumMod val="20000"/>
              <a:lumOff val="80000"/>
            </a:schemeClr>
          </a:solidFill>
          <a:ln w="28575">
            <a:solidFill>
              <a:schemeClr val="accent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7235" tIns="167235" rIns="167235" bIns="167235" numCol="1" spcCol="1270" anchor="ctr" anchorCtr="0">
            <a:noAutofit/>
          </a:bodyPr>
          <a:lstStyle/>
          <a:p>
            <a:pPr marL="0" lvl="0" indent="0" algn="ctr" defTabSz="1422400">
              <a:lnSpc>
                <a:spcPct val="90000"/>
              </a:lnSpc>
              <a:spcBef>
                <a:spcPct val="0"/>
              </a:spcBef>
              <a:spcAft>
                <a:spcPct val="35000"/>
              </a:spcAft>
              <a:buNone/>
            </a:pPr>
            <a:r>
              <a:rPr lang="es-MX" sz="2400" b="0" kern="1200" dirty="0" err="1">
                <a:solidFill>
                  <a:schemeClr val="tx1"/>
                </a:solidFill>
              </a:rPr>
              <a:t>Select</a:t>
            </a:r>
            <a:r>
              <a:rPr lang="es-MX" sz="2400" b="0" kern="1200" dirty="0">
                <a:solidFill>
                  <a:schemeClr val="tx1"/>
                </a:solidFill>
              </a:rPr>
              <a:t> and </a:t>
            </a:r>
            <a:r>
              <a:rPr lang="es-MX" sz="2400" b="0" kern="1200" dirty="0" err="1">
                <a:solidFill>
                  <a:schemeClr val="tx1"/>
                </a:solidFill>
              </a:rPr>
              <a:t>apply</a:t>
            </a:r>
            <a:r>
              <a:rPr lang="es-MX" sz="2400" b="0" kern="1200" dirty="0">
                <a:solidFill>
                  <a:schemeClr val="tx1"/>
                </a:solidFill>
              </a:rPr>
              <a:t> a data </a:t>
            </a:r>
            <a:r>
              <a:rPr lang="es-MX" sz="2400" b="0" kern="1200" dirty="0" err="1">
                <a:solidFill>
                  <a:schemeClr val="tx1"/>
                </a:solidFill>
              </a:rPr>
              <a:t>quality</a:t>
            </a:r>
            <a:r>
              <a:rPr lang="es-MX" sz="2400" b="0" kern="1200" dirty="0">
                <a:solidFill>
                  <a:schemeClr val="tx1"/>
                </a:solidFill>
              </a:rPr>
              <a:t> </a:t>
            </a:r>
            <a:r>
              <a:rPr lang="es-MX" sz="2400" b="0" kern="1200" dirty="0" err="1">
                <a:solidFill>
                  <a:schemeClr val="tx1"/>
                </a:solidFill>
              </a:rPr>
              <a:t>evaluation</a:t>
            </a:r>
            <a:r>
              <a:rPr lang="es-MX" sz="2400" b="0" kern="1200" dirty="0">
                <a:solidFill>
                  <a:schemeClr val="tx1"/>
                </a:solidFill>
              </a:rPr>
              <a:t> </a:t>
            </a:r>
            <a:r>
              <a:rPr lang="es-MX" sz="2400" b="0" kern="1200" dirty="0" err="1">
                <a:solidFill>
                  <a:schemeClr val="tx1"/>
                </a:solidFill>
              </a:rPr>
              <a:t>method</a:t>
            </a:r>
            <a:endParaRPr lang="es-MX" sz="2400" b="0" kern="1200" dirty="0">
              <a:solidFill>
                <a:schemeClr val="tx1"/>
              </a:solidFill>
            </a:endParaRPr>
          </a:p>
        </p:txBody>
      </p:sp>
      <p:sp>
        <p:nvSpPr>
          <p:cNvPr id="61" name="Forma libre: forma 60">
            <a:extLst>
              <a:ext uri="{FF2B5EF4-FFF2-40B4-BE49-F238E27FC236}">
                <a16:creationId xmlns:a16="http://schemas.microsoft.com/office/drawing/2014/main" id="{3EC47453-70A4-455A-BB5A-F93CA5A39FDA}"/>
              </a:ext>
            </a:extLst>
          </p:cNvPr>
          <p:cNvSpPr/>
          <p:nvPr/>
        </p:nvSpPr>
        <p:spPr>
          <a:xfrm>
            <a:off x="8695018" y="8088588"/>
            <a:ext cx="5543550" cy="1001788"/>
          </a:xfrm>
          <a:custGeom>
            <a:avLst/>
            <a:gdLst>
              <a:gd name="connsiteX0" fmla="*/ 0 w 6465269"/>
              <a:gd name="connsiteY0" fmla="*/ 154718 h 1547181"/>
              <a:gd name="connsiteX1" fmla="*/ 154718 w 6465269"/>
              <a:gd name="connsiteY1" fmla="*/ 0 h 1547181"/>
              <a:gd name="connsiteX2" fmla="*/ 6310551 w 6465269"/>
              <a:gd name="connsiteY2" fmla="*/ 0 h 1547181"/>
              <a:gd name="connsiteX3" fmla="*/ 6465269 w 6465269"/>
              <a:gd name="connsiteY3" fmla="*/ 154718 h 1547181"/>
              <a:gd name="connsiteX4" fmla="*/ 6465269 w 6465269"/>
              <a:gd name="connsiteY4" fmla="*/ 1392463 h 1547181"/>
              <a:gd name="connsiteX5" fmla="*/ 6310551 w 6465269"/>
              <a:gd name="connsiteY5" fmla="*/ 1547181 h 1547181"/>
              <a:gd name="connsiteX6" fmla="*/ 154718 w 6465269"/>
              <a:gd name="connsiteY6" fmla="*/ 1547181 h 1547181"/>
              <a:gd name="connsiteX7" fmla="*/ 0 w 6465269"/>
              <a:gd name="connsiteY7" fmla="*/ 1392463 h 1547181"/>
              <a:gd name="connsiteX8" fmla="*/ 0 w 6465269"/>
              <a:gd name="connsiteY8" fmla="*/ 154718 h 154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5269" h="1547181">
                <a:moveTo>
                  <a:pt x="0" y="154718"/>
                </a:moveTo>
                <a:cubicBezTo>
                  <a:pt x="0" y="69270"/>
                  <a:pt x="69270" y="0"/>
                  <a:pt x="154718" y="0"/>
                </a:cubicBezTo>
                <a:lnTo>
                  <a:pt x="6310551" y="0"/>
                </a:lnTo>
                <a:cubicBezTo>
                  <a:pt x="6395999" y="0"/>
                  <a:pt x="6465269" y="69270"/>
                  <a:pt x="6465269" y="154718"/>
                </a:cubicBezTo>
                <a:lnTo>
                  <a:pt x="6465269" y="1392463"/>
                </a:lnTo>
                <a:cubicBezTo>
                  <a:pt x="6465269" y="1477911"/>
                  <a:pt x="6395999" y="1547181"/>
                  <a:pt x="6310551" y="1547181"/>
                </a:cubicBezTo>
                <a:lnTo>
                  <a:pt x="154718" y="1547181"/>
                </a:lnTo>
                <a:cubicBezTo>
                  <a:pt x="69270" y="1547181"/>
                  <a:pt x="0" y="1477911"/>
                  <a:pt x="0" y="1392463"/>
                </a:cubicBezTo>
                <a:lnTo>
                  <a:pt x="0" y="154718"/>
                </a:lnTo>
                <a:close/>
              </a:path>
            </a:pathLst>
          </a:custGeom>
          <a:solidFill>
            <a:schemeClr val="accent1">
              <a:lumMod val="20000"/>
              <a:lumOff val="80000"/>
            </a:schemeClr>
          </a:solidFill>
          <a:ln w="28575">
            <a:solidFill>
              <a:schemeClr val="accent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7235" tIns="167235" rIns="167235" bIns="167235" numCol="1" spcCol="1270" anchor="ctr" anchorCtr="0">
            <a:noAutofit/>
          </a:bodyPr>
          <a:lstStyle/>
          <a:p>
            <a:pPr marL="0" lvl="0" indent="0" algn="ctr" defTabSz="1422400">
              <a:lnSpc>
                <a:spcPct val="90000"/>
              </a:lnSpc>
              <a:spcBef>
                <a:spcPct val="0"/>
              </a:spcBef>
              <a:spcAft>
                <a:spcPct val="35000"/>
              </a:spcAft>
              <a:buNone/>
            </a:pPr>
            <a:r>
              <a:rPr lang="es-MX" sz="2400" b="0" kern="1200" dirty="0">
                <a:solidFill>
                  <a:schemeClr val="tx1"/>
                </a:solidFill>
              </a:rPr>
              <a:t>Determine </a:t>
            </a:r>
            <a:r>
              <a:rPr lang="es-MX" sz="2400" b="0" kern="1200" dirty="0" err="1">
                <a:solidFill>
                  <a:schemeClr val="tx1"/>
                </a:solidFill>
              </a:rPr>
              <a:t>the</a:t>
            </a:r>
            <a:r>
              <a:rPr lang="es-MX" sz="2400" b="0" kern="1200" dirty="0">
                <a:solidFill>
                  <a:schemeClr val="tx1"/>
                </a:solidFill>
              </a:rPr>
              <a:t> data </a:t>
            </a:r>
            <a:r>
              <a:rPr lang="es-MX" sz="2400" b="0" kern="1200" dirty="0" err="1">
                <a:solidFill>
                  <a:schemeClr val="tx1"/>
                </a:solidFill>
              </a:rPr>
              <a:t>quality</a:t>
            </a:r>
            <a:r>
              <a:rPr lang="es-MX" sz="2400" b="0" kern="1200" dirty="0">
                <a:solidFill>
                  <a:schemeClr val="tx1"/>
                </a:solidFill>
              </a:rPr>
              <a:t> </a:t>
            </a:r>
            <a:r>
              <a:rPr lang="es-MX" sz="2400" b="0" kern="1200" dirty="0" err="1">
                <a:solidFill>
                  <a:schemeClr val="tx1"/>
                </a:solidFill>
              </a:rPr>
              <a:t>result</a:t>
            </a:r>
            <a:endParaRPr lang="es-MX" sz="2400" b="0" kern="1200" dirty="0">
              <a:solidFill>
                <a:schemeClr val="tx1"/>
              </a:solidFill>
            </a:endParaRPr>
          </a:p>
        </p:txBody>
      </p:sp>
      <p:sp>
        <p:nvSpPr>
          <p:cNvPr id="62" name="Forma libre: forma 61">
            <a:extLst>
              <a:ext uri="{FF2B5EF4-FFF2-40B4-BE49-F238E27FC236}">
                <a16:creationId xmlns:a16="http://schemas.microsoft.com/office/drawing/2014/main" id="{CDEE7CC9-8628-422D-AE48-B6D344F11338}"/>
              </a:ext>
            </a:extLst>
          </p:cNvPr>
          <p:cNvSpPr/>
          <p:nvPr/>
        </p:nvSpPr>
        <p:spPr>
          <a:xfrm>
            <a:off x="14927090" y="8611826"/>
            <a:ext cx="5543550" cy="1001788"/>
          </a:xfrm>
          <a:custGeom>
            <a:avLst/>
            <a:gdLst>
              <a:gd name="connsiteX0" fmla="*/ 0 w 6465269"/>
              <a:gd name="connsiteY0" fmla="*/ 154718 h 1547181"/>
              <a:gd name="connsiteX1" fmla="*/ 154718 w 6465269"/>
              <a:gd name="connsiteY1" fmla="*/ 0 h 1547181"/>
              <a:gd name="connsiteX2" fmla="*/ 6310551 w 6465269"/>
              <a:gd name="connsiteY2" fmla="*/ 0 h 1547181"/>
              <a:gd name="connsiteX3" fmla="*/ 6465269 w 6465269"/>
              <a:gd name="connsiteY3" fmla="*/ 154718 h 1547181"/>
              <a:gd name="connsiteX4" fmla="*/ 6465269 w 6465269"/>
              <a:gd name="connsiteY4" fmla="*/ 1392463 h 1547181"/>
              <a:gd name="connsiteX5" fmla="*/ 6310551 w 6465269"/>
              <a:gd name="connsiteY5" fmla="*/ 1547181 h 1547181"/>
              <a:gd name="connsiteX6" fmla="*/ 154718 w 6465269"/>
              <a:gd name="connsiteY6" fmla="*/ 1547181 h 1547181"/>
              <a:gd name="connsiteX7" fmla="*/ 0 w 6465269"/>
              <a:gd name="connsiteY7" fmla="*/ 1392463 h 1547181"/>
              <a:gd name="connsiteX8" fmla="*/ 0 w 6465269"/>
              <a:gd name="connsiteY8" fmla="*/ 154718 h 154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5269" h="1547181">
                <a:moveTo>
                  <a:pt x="0" y="154718"/>
                </a:moveTo>
                <a:cubicBezTo>
                  <a:pt x="0" y="69270"/>
                  <a:pt x="69270" y="0"/>
                  <a:pt x="154718" y="0"/>
                </a:cubicBezTo>
                <a:lnTo>
                  <a:pt x="6310551" y="0"/>
                </a:lnTo>
                <a:cubicBezTo>
                  <a:pt x="6395999" y="0"/>
                  <a:pt x="6465269" y="69270"/>
                  <a:pt x="6465269" y="154718"/>
                </a:cubicBezTo>
                <a:lnTo>
                  <a:pt x="6465269" y="1392463"/>
                </a:lnTo>
                <a:cubicBezTo>
                  <a:pt x="6465269" y="1477911"/>
                  <a:pt x="6395999" y="1547181"/>
                  <a:pt x="6310551" y="1547181"/>
                </a:cubicBezTo>
                <a:lnTo>
                  <a:pt x="154718" y="1547181"/>
                </a:lnTo>
                <a:cubicBezTo>
                  <a:pt x="69270" y="1547181"/>
                  <a:pt x="0" y="1477911"/>
                  <a:pt x="0" y="1392463"/>
                </a:cubicBezTo>
                <a:lnTo>
                  <a:pt x="0" y="154718"/>
                </a:lnTo>
                <a:close/>
              </a:path>
            </a:pathLst>
          </a:custGeom>
          <a:solidFill>
            <a:schemeClr val="accent1">
              <a:lumMod val="20000"/>
              <a:lumOff val="80000"/>
            </a:schemeClr>
          </a:solidFill>
          <a:ln w="28575">
            <a:solidFill>
              <a:schemeClr val="accent1"/>
            </a:solid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7235" tIns="167235" rIns="167235" bIns="167235" numCol="1" spcCol="1270" anchor="ctr" anchorCtr="0">
            <a:noAutofit/>
          </a:bodyPr>
          <a:lstStyle/>
          <a:p>
            <a:pPr marL="0" lvl="0" indent="0" algn="ctr" defTabSz="1422400">
              <a:lnSpc>
                <a:spcPct val="90000"/>
              </a:lnSpc>
              <a:spcBef>
                <a:spcPct val="0"/>
              </a:spcBef>
              <a:spcAft>
                <a:spcPct val="35000"/>
              </a:spcAft>
              <a:buNone/>
            </a:pPr>
            <a:r>
              <a:rPr lang="es-MX" sz="2400" b="0" kern="1200" dirty="0">
                <a:solidFill>
                  <a:schemeClr val="tx1"/>
                </a:solidFill>
              </a:rPr>
              <a:t>Determine </a:t>
            </a:r>
            <a:r>
              <a:rPr lang="es-MX" sz="2400" b="0" kern="1200" dirty="0" err="1">
                <a:solidFill>
                  <a:schemeClr val="tx1"/>
                </a:solidFill>
              </a:rPr>
              <a:t>conformance</a:t>
            </a:r>
            <a:endParaRPr lang="es-MX" sz="2400" b="0" kern="1200" dirty="0">
              <a:solidFill>
                <a:schemeClr val="tx1"/>
              </a:solidFill>
            </a:endParaRPr>
          </a:p>
        </p:txBody>
      </p:sp>
      <p:sp>
        <p:nvSpPr>
          <p:cNvPr id="63" name="Rectángulo: esquinas redondeadas 62">
            <a:extLst>
              <a:ext uri="{FF2B5EF4-FFF2-40B4-BE49-F238E27FC236}">
                <a16:creationId xmlns:a16="http://schemas.microsoft.com/office/drawing/2014/main" id="{FB557A5A-EC73-46D3-B2B2-BFFBA72F1056}"/>
              </a:ext>
            </a:extLst>
          </p:cNvPr>
          <p:cNvSpPr/>
          <p:nvPr/>
        </p:nvSpPr>
        <p:spPr>
          <a:xfrm>
            <a:off x="18762005" y="6031301"/>
            <a:ext cx="3028950" cy="1111806"/>
          </a:xfrm>
          <a:prstGeom prst="roundRect">
            <a:avLst>
              <a:gd name="adj" fmla="val 39394"/>
            </a:avLst>
          </a:prstGeom>
          <a:solidFill>
            <a:schemeClr val="accent1">
              <a:lumMod val="20000"/>
              <a:lumOff val="80000"/>
            </a:schemeClr>
          </a:solidFill>
          <a:ln w="2857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800" b="0" i="0" u="none" strike="noStrike" cap="none" spc="0" normalizeH="0" baseline="0" dirty="0" err="1">
                <a:ln>
                  <a:noFill/>
                </a:ln>
                <a:solidFill>
                  <a:schemeClr val="tx1"/>
                </a:solidFill>
                <a:effectLst/>
                <a:uFillTx/>
                <a:latin typeface="+mn-lt"/>
                <a:ea typeface="+mn-ea"/>
                <a:cs typeface="+mn-cs"/>
                <a:sym typeface="Helvetica Neue Medium"/>
              </a:rPr>
              <a:t>Conformance</a:t>
            </a:r>
            <a:r>
              <a:rPr kumimoji="0" lang="es-MX" sz="2800" b="0" i="0" u="none" strike="noStrike" cap="none" spc="0" normalizeH="0" baseline="0" dirty="0">
                <a:ln>
                  <a:noFill/>
                </a:ln>
                <a:solidFill>
                  <a:schemeClr val="tx1"/>
                </a:solidFill>
                <a:effectLst/>
                <a:uFillTx/>
                <a:latin typeface="+mn-lt"/>
                <a:ea typeface="+mn-ea"/>
                <a:cs typeface="+mn-cs"/>
                <a:sym typeface="Helvetica Neue Medium"/>
              </a:rPr>
              <a:t> </a:t>
            </a:r>
            <a:r>
              <a:rPr kumimoji="0" lang="es-MX" sz="2800" b="0" i="0" u="none" strike="noStrike" cap="none" spc="0" normalizeH="0" baseline="0" dirty="0" err="1">
                <a:ln>
                  <a:noFill/>
                </a:ln>
                <a:solidFill>
                  <a:schemeClr val="tx1"/>
                </a:solidFill>
                <a:effectLst/>
                <a:uFillTx/>
                <a:latin typeface="+mn-lt"/>
                <a:ea typeface="+mn-ea"/>
                <a:cs typeface="+mn-cs"/>
                <a:sym typeface="Helvetica Neue Medium"/>
              </a:rPr>
              <a:t>quality</a:t>
            </a:r>
            <a:r>
              <a:rPr kumimoji="0" lang="es-MX" sz="2800" b="0" i="0" u="none" strike="noStrike" cap="none" spc="0" normalizeH="0" baseline="0" dirty="0">
                <a:ln>
                  <a:noFill/>
                </a:ln>
                <a:solidFill>
                  <a:schemeClr val="tx1"/>
                </a:solidFill>
                <a:effectLst/>
                <a:uFillTx/>
                <a:latin typeface="+mn-lt"/>
                <a:ea typeface="+mn-ea"/>
                <a:cs typeface="+mn-cs"/>
                <a:sym typeface="Helvetica Neue Medium"/>
              </a:rPr>
              <a:t> </a:t>
            </a:r>
            <a:r>
              <a:rPr kumimoji="0" lang="es-MX" sz="2800" b="0" i="0" u="none" strike="noStrike" cap="none" spc="0" normalizeH="0" baseline="0" dirty="0" err="1">
                <a:ln>
                  <a:noFill/>
                </a:ln>
                <a:solidFill>
                  <a:schemeClr val="tx1"/>
                </a:solidFill>
                <a:effectLst/>
                <a:uFillTx/>
                <a:latin typeface="+mn-lt"/>
                <a:ea typeface="+mn-ea"/>
                <a:cs typeface="+mn-cs"/>
                <a:sym typeface="Helvetica Neue Medium"/>
              </a:rPr>
              <a:t>level</a:t>
            </a:r>
            <a:endParaRPr kumimoji="0" lang="es-MX" sz="2800" b="0"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4" name="Rectángulo: esquina doblada 63">
            <a:extLst>
              <a:ext uri="{FF2B5EF4-FFF2-40B4-BE49-F238E27FC236}">
                <a16:creationId xmlns:a16="http://schemas.microsoft.com/office/drawing/2014/main" id="{496E0A08-45A7-400C-88B4-B795FF3F5343}"/>
              </a:ext>
            </a:extLst>
          </p:cNvPr>
          <p:cNvSpPr>
            <a:spLocks/>
          </p:cNvSpPr>
          <p:nvPr/>
        </p:nvSpPr>
        <p:spPr>
          <a:xfrm>
            <a:off x="9440690" y="10024187"/>
            <a:ext cx="3809999" cy="1116000"/>
          </a:xfrm>
          <a:prstGeom prst="foldedCorner">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Report</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 data </a:t>
            </a: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quality</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 </a:t>
            </a: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result</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 (</a:t>
            </a: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qualitative</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a:t>
            </a:r>
            <a:endParaRPr lang="es-MX" sz="2800" b="0" dirty="0">
              <a:solidFill>
                <a:srgbClr val="FFFFFF"/>
              </a:solidFill>
              <a:latin typeface="+mn-lt"/>
              <a:ea typeface="+mn-ea"/>
              <a:cs typeface="+mn-cs"/>
              <a:sym typeface="Helvetica Neue Medium"/>
            </a:endParaRPr>
          </a:p>
        </p:txBody>
      </p:sp>
      <p:sp>
        <p:nvSpPr>
          <p:cNvPr id="65" name="Rectángulo: esquina doblada 64">
            <a:extLst>
              <a:ext uri="{FF2B5EF4-FFF2-40B4-BE49-F238E27FC236}">
                <a16:creationId xmlns:a16="http://schemas.microsoft.com/office/drawing/2014/main" id="{D4972DB3-D12A-4C96-8E3A-02DEEF3F732F}"/>
              </a:ext>
            </a:extLst>
          </p:cNvPr>
          <p:cNvSpPr>
            <a:spLocks/>
          </p:cNvSpPr>
          <p:nvPr/>
        </p:nvSpPr>
        <p:spPr>
          <a:xfrm>
            <a:off x="19079988" y="10090652"/>
            <a:ext cx="3809999" cy="1069600"/>
          </a:xfrm>
          <a:prstGeom prst="foldedCorner">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Report</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 data </a:t>
            </a: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quality</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 </a:t>
            </a: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result</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 (</a:t>
            </a: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pass</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a:t>
            </a:r>
            <a:r>
              <a:rPr kumimoji="0" lang="es-MX" sz="2800" b="0" i="0" u="none" strike="noStrike" cap="none" spc="0" normalizeH="0" baseline="0" dirty="0" err="1">
                <a:ln>
                  <a:noFill/>
                </a:ln>
                <a:solidFill>
                  <a:srgbClr val="FFFFFF"/>
                </a:solidFill>
                <a:effectLst/>
                <a:uFillTx/>
                <a:latin typeface="+mn-lt"/>
                <a:ea typeface="+mn-ea"/>
                <a:cs typeface="+mn-cs"/>
                <a:sym typeface="Helvetica Neue Medium"/>
              </a:rPr>
              <a:t>fail</a:t>
            </a:r>
            <a:r>
              <a:rPr kumimoji="0" lang="es-MX" sz="2800" b="0" i="0" u="none" strike="noStrike" cap="none" spc="0" normalizeH="0" baseline="0" dirty="0">
                <a:ln>
                  <a:noFill/>
                </a:ln>
                <a:solidFill>
                  <a:srgbClr val="FFFFFF"/>
                </a:solidFill>
                <a:effectLst/>
                <a:uFillTx/>
                <a:latin typeface="+mn-lt"/>
                <a:ea typeface="+mn-ea"/>
                <a:cs typeface="+mn-cs"/>
                <a:sym typeface="Helvetica Neue Medium"/>
              </a:rPr>
              <a:t>)</a:t>
            </a:r>
            <a:endParaRPr lang="es-MX" sz="2800" b="0" dirty="0">
              <a:solidFill>
                <a:srgbClr val="FFFFFF"/>
              </a:solidFill>
              <a:latin typeface="+mn-lt"/>
              <a:ea typeface="+mn-ea"/>
              <a:cs typeface="+mn-cs"/>
              <a:sym typeface="Helvetica Neue Medium"/>
            </a:endParaRPr>
          </a:p>
        </p:txBody>
      </p:sp>
      <p:sp>
        <p:nvSpPr>
          <p:cNvPr id="67" name="CuadroTexto 66">
            <a:extLst>
              <a:ext uri="{FF2B5EF4-FFF2-40B4-BE49-F238E27FC236}">
                <a16:creationId xmlns:a16="http://schemas.microsoft.com/office/drawing/2014/main" id="{817BC0FE-90E4-4CF1-949A-8DB15AB4845B}"/>
              </a:ext>
            </a:extLst>
          </p:cNvPr>
          <p:cNvSpPr txBox="1"/>
          <p:nvPr/>
        </p:nvSpPr>
        <p:spPr>
          <a:xfrm>
            <a:off x="20866609" y="11186821"/>
            <a:ext cx="255037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b="0" i="0" u="none" strike="noStrike" cap="none" spc="0" normalizeH="0" baseline="0" dirty="0">
                <a:ln>
                  <a:noFill/>
                </a:ln>
                <a:solidFill>
                  <a:srgbClr val="000000"/>
                </a:solidFill>
                <a:effectLst/>
                <a:uFillTx/>
                <a:latin typeface="Helvetica Neue"/>
                <a:ea typeface="Helvetica Neue"/>
                <a:cs typeface="Helvetica Neue"/>
                <a:sym typeface="Helvetica Neue"/>
              </a:rPr>
              <a:t>ISO 19114:2003E</a:t>
            </a:r>
          </a:p>
        </p:txBody>
      </p:sp>
      <p:sp>
        <p:nvSpPr>
          <p:cNvPr id="68" name="CuadroTexto 67">
            <a:extLst>
              <a:ext uri="{FF2B5EF4-FFF2-40B4-BE49-F238E27FC236}">
                <a16:creationId xmlns:a16="http://schemas.microsoft.com/office/drawing/2014/main" id="{8EABC1DE-7FA1-49D9-9857-6B2F12E56572}"/>
              </a:ext>
            </a:extLst>
          </p:cNvPr>
          <p:cNvSpPr txBox="1"/>
          <p:nvPr/>
        </p:nvSpPr>
        <p:spPr>
          <a:xfrm>
            <a:off x="10762347" y="3461522"/>
            <a:ext cx="27411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i="0" u="none" strike="noStrike" cap="none" spc="0" normalizeH="0" baseline="0" dirty="0">
                <a:ln>
                  <a:noFill/>
                </a:ln>
                <a:solidFill>
                  <a:srgbClr val="000000"/>
                </a:solidFill>
                <a:effectLst/>
                <a:uFillTx/>
                <a:latin typeface="Helvetica Neue"/>
                <a:ea typeface="Helvetica Neue"/>
                <a:cs typeface="Helvetica Neue"/>
                <a:sym typeface="Helvetica Neue"/>
              </a:rPr>
              <a:t>1</a:t>
            </a:r>
          </a:p>
        </p:txBody>
      </p:sp>
      <p:sp>
        <p:nvSpPr>
          <p:cNvPr id="69" name="CuadroTexto 68">
            <a:extLst>
              <a:ext uri="{FF2B5EF4-FFF2-40B4-BE49-F238E27FC236}">
                <a16:creationId xmlns:a16="http://schemas.microsoft.com/office/drawing/2014/main" id="{2224872B-E6BB-4EC6-A8F8-88CE29C7CD0E}"/>
              </a:ext>
            </a:extLst>
          </p:cNvPr>
          <p:cNvSpPr txBox="1"/>
          <p:nvPr/>
        </p:nvSpPr>
        <p:spPr>
          <a:xfrm>
            <a:off x="10762347" y="5383487"/>
            <a:ext cx="27411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i="0" u="none" strike="noStrike" cap="none" spc="0" normalizeH="0" baseline="0" dirty="0">
                <a:ln>
                  <a:noFill/>
                </a:ln>
                <a:solidFill>
                  <a:srgbClr val="000000"/>
                </a:solidFill>
                <a:effectLst/>
                <a:uFillTx/>
                <a:latin typeface="Helvetica Neue"/>
                <a:ea typeface="Helvetica Neue"/>
                <a:cs typeface="Helvetica Neue"/>
                <a:sym typeface="Helvetica Neue"/>
              </a:rPr>
              <a:t>2</a:t>
            </a:r>
          </a:p>
        </p:txBody>
      </p:sp>
      <p:sp>
        <p:nvSpPr>
          <p:cNvPr id="70" name="CuadroTexto 69">
            <a:extLst>
              <a:ext uri="{FF2B5EF4-FFF2-40B4-BE49-F238E27FC236}">
                <a16:creationId xmlns:a16="http://schemas.microsoft.com/office/drawing/2014/main" id="{2DE14E13-E285-4F7D-9F23-8636F3058AFD}"/>
              </a:ext>
            </a:extLst>
          </p:cNvPr>
          <p:cNvSpPr txBox="1"/>
          <p:nvPr/>
        </p:nvSpPr>
        <p:spPr>
          <a:xfrm>
            <a:off x="10762346" y="6751421"/>
            <a:ext cx="27411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i="0" u="none" strike="noStrike" cap="none" spc="0" normalizeH="0" baseline="0" dirty="0">
                <a:ln>
                  <a:noFill/>
                </a:ln>
                <a:solidFill>
                  <a:srgbClr val="000000"/>
                </a:solidFill>
                <a:effectLst/>
                <a:uFillTx/>
                <a:latin typeface="Helvetica Neue"/>
                <a:ea typeface="Helvetica Neue"/>
                <a:cs typeface="Helvetica Neue"/>
                <a:sym typeface="Helvetica Neue"/>
              </a:rPr>
              <a:t>3</a:t>
            </a:r>
          </a:p>
        </p:txBody>
      </p:sp>
      <p:sp>
        <p:nvSpPr>
          <p:cNvPr id="71" name="CuadroTexto 70">
            <a:extLst>
              <a:ext uri="{FF2B5EF4-FFF2-40B4-BE49-F238E27FC236}">
                <a16:creationId xmlns:a16="http://schemas.microsoft.com/office/drawing/2014/main" id="{092E3851-33CF-4A81-A37C-DE466099836E}"/>
              </a:ext>
            </a:extLst>
          </p:cNvPr>
          <p:cNvSpPr txBox="1"/>
          <p:nvPr/>
        </p:nvSpPr>
        <p:spPr>
          <a:xfrm flipH="1">
            <a:off x="8910388" y="7457967"/>
            <a:ext cx="3758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i="0" u="none" strike="noStrike" cap="none" spc="0" normalizeH="0" baseline="0" dirty="0">
                <a:ln>
                  <a:noFill/>
                </a:ln>
                <a:solidFill>
                  <a:srgbClr val="000000"/>
                </a:solidFill>
                <a:effectLst/>
                <a:uFillTx/>
                <a:latin typeface="Helvetica Neue"/>
                <a:ea typeface="Helvetica Neue"/>
                <a:cs typeface="Helvetica Neue"/>
                <a:sym typeface="Helvetica Neue"/>
              </a:rPr>
              <a:t>4</a:t>
            </a:r>
          </a:p>
        </p:txBody>
      </p:sp>
      <p:sp>
        <p:nvSpPr>
          <p:cNvPr id="72" name="CuadroTexto 71">
            <a:extLst>
              <a:ext uri="{FF2B5EF4-FFF2-40B4-BE49-F238E27FC236}">
                <a16:creationId xmlns:a16="http://schemas.microsoft.com/office/drawing/2014/main" id="{2A03B565-F5FD-4E0E-AD02-DFF68EB6B71F}"/>
              </a:ext>
            </a:extLst>
          </p:cNvPr>
          <p:cNvSpPr txBox="1"/>
          <p:nvPr/>
        </p:nvSpPr>
        <p:spPr>
          <a:xfrm>
            <a:off x="19587958" y="8114245"/>
            <a:ext cx="784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2400" i="0" u="none" strike="noStrike" cap="none" spc="0" normalizeH="0" baseline="0" dirty="0">
                <a:ln>
                  <a:noFill/>
                </a:ln>
                <a:solidFill>
                  <a:srgbClr val="000000"/>
                </a:solidFill>
                <a:effectLst/>
                <a:uFillTx/>
                <a:latin typeface="Helvetica Neue"/>
                <a:ea typeface="Helvetica Neue"/>
                <a:cs typeface="Helvetica Neue"/>
                <a:sym typeface="Helvetica Neue"/>
              </a:rPr>
              <a:t>5</a:t>
            </a:r>
          </a:p>
        </p:txBody>
      </p:sp>
      <p:sp>
        <p:nvSpPr>
          <p:cNvPr id="73" name="Rectángulo 72">
            <a:extLst>
              <a:ext uri="{FF2B5EF4-FFF2-40B4-BE49-F238E27FC236}">
                <a16:creationId xmlns:a16="http://schemas.microsoft.com/office/drawing/2014/main" id="{D5FF300A-76F6-4A3C-AAAC-8C10F86FE465}"/>
              </a:ext>
            </a:extLst>
          </p:cNvPr>
          <p:cNvSpPr>
            <a:spLocks/>
          </p:cNvSpPr>
          <p:nvPr/>
        </p:nvSpPr>
        <p:spPr>
          <a:xfrm>
            <a:off x="8144348" y="3293288"/>
            <a:ext cx="14938929" cy="6503703"/>
          </a:xfrm>
          <a:prstGeom prst="rect">
            <a:avLst/>
          </a:prstGeom>
          <a:no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MX"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75" name="Conector: angular 74">
            <a:extLst>
              <a:ext uri="{FF2B5EF4-FFF2-40B4-BE49-F238E27FC236}">
                <a16:creationId xmlns:a16="http://schemas.microsoft.com/office/drawing/2014/main" id="{83F21784-AFC6-4B01-BE81-FB1E8C4E58B1}"/>
              </a:ext>
            </a:extLst>
          </p:cNvPr>
          <p:cNvCxnSpPr>
            <a:stCxn id="7" idx="2"/>
            <a:endCxn id="63" idx="0"/>
          </p:cNvCxnSpPr>
          <p:nvPr/>
        </p:nvCxnSpPr>
        <p:spPr>
          <a:xfrm rot="16200000" flipH="1">
            <a:off x="18016282" y="3771103"/>
            <a:ext cx="3362004" cy="1158391"/>
          </a:xfrm>
          <a:prstGeom prst="bentConnector3">
            <a:avLst/>
          </a:prstGeom>
          <a:noFill/>
          <a:ln w="28575" cap="flat">
            <a:solidFill>
              <a:schemeClr val="accent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7" name="Conector: angular 76">
            <a:extLst>
              <a:ext uri="{FF2B5EF4-FFF2-40B4-BE49-F238E27FC236}">
                <a16:creationId xmlns:a16="http://schemas.microsoft.com/office/drawing/2014/main" id="{9BBE50E4-BB29-46B3-B8F4-CFB268FF25C9}"/>
              </a:ext>
            </a:extLst>
          </p:cNvPr>
          <p:cNvCxnSpPr>
            <a:cxnSpLocks/>
            <a:stCxn id="63" idx="2"/>
          </p:cNvCxnSpPr>
          <p:nvPr/>
        </p:nvCxnSpPr>
        <p:spPr>
          <a:xfrm rot="16200000" flipH="1">
            <a:off x="20062805" y="7356782"/>
            <a:ext cx="1947271" cy="1519920"/>
          </a:xfrm>
          <a:prstGeom prst="bentConnector3">
            <a:avLst/>
          </a:prstGeom>
          <a:noFill/>
          <a:ln w="28575" cap="flat">
            <a:solidFill>
              <a:schemeClr val="accent1"/>
            </a:solidFill>
            <a:prstDash val="solid"/>
            <a:miter lim="400000"/>
            <a:tailEnd type="none"/>
          </a:ln>
          <a:effectLst/>
          <a:sp3d/>
        </p:spPr>
        <p:style>
          <a:lnRef idx="0">
            <a:scrgbClr r="0" g="0" b="0"/>
          </a:lnRef>
          <a:fillRef idx="0">
            <a:scrgbClr r="0" g="0" b="0"/>
          </a:fillRef>
          <a:effectRef idx="0">
            <a:scrgbClr r="0" g="0" b="0"/>
          </a:effectRef>
          <a:fontRef idx="none"/>
        </p:style>
      </p:cxnSp>
      <p:cxnSp>
        <p:nvCxnSpPr>
          <p:cNvPr id="79" name="Conector recto de flecha 78">
            <a:extLst>
              <a:ext uri="{FF2B5EF4-FFF2-40B4-BE49-F238E27FC236}">
                <a16:creationId xmlns:a16="http://schemas.microsoft.com/office/drawing/2014/main" id="{619DECCD-819C-4731-A3C2-74FB9D709C66}"/>
              </a:ext>
            </a:extLst>
          </p:cNvPr>
          <p:cNvCxnSpPr>
            <a:cxnSpLocks/>
          </p:cNvCxnSpPr>
          <p:nvPr/>
        </p:nvCxnSpPr>
        <p:spPr>
          <a:xfrm flipH="1">
            <a:off x="20606501" y="9088104"/>
            <a:ext cx="1189898" cy="2272"/>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85" name="Conector: angular 84">
            <a:extLst>
              <a:ext uri="{FF2B5EF4-FFF2-40B4-BE49-F238E27FC236}">
                <a16:creationId xmlns:a16="http://schemas.microsoft.com/office/drawing/2014/main" id="{86246B92-08CA-4ACC-B080-3D1AA889FCF9}"/>
              </a:ext>
            </a:extLst>
          </p:cNvPr>
          <p:cNvCxnSpPr/>
          <p:nvPr/>
        </p:nvCxnSpPr>
        <p:spPr>
          <a:xfrm>
            <a:off x="10069340" y="3009495"/>
            <a:ext cx="1558211" cy="1280279"/>
          </a:xfrm>
          <a:prstGeom prst="bentConnector3">
            <a:avLst>
              <a:gd name="adj1" fmla="val 1098"/>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angular 86">
            <a:extLst>
              <a:ext uri="{FF2B5EF4-FFF2-40B4-BE49-F238E27FC236}">
                <a16:creationId xmlns:a16="http://schemas.microsoft.com/office/drawing/2014/main" id="{2762E337-6AEB-4778-B578-9516A4F053A4}"/>
              </a:ext>
            </a:extLst>
          </p:cNvPr>
          <p:cNvCxnSpPr>
            <a:cxnSpLocks/>
            <a:stCxn id="7" idx="1"/>
          </p:cNvCxnSpPr>
          <p:nvPr/>
        </p:nvCxnSpPr>
        <p:spPr>
          <a:xfrm rot="10800000" flipV="1">
            <a:off x="14799410" y="2165297"/>
            <a:ext cx="2451781" cy="1295424"/>
          </a:xfrm>
          <a:prstGeom prst="bentConnector3">
            <a:avLst>
              <a:gd name="adj1" fmla="val 102058"/>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D747EDE1-11C3-4FB8-A94F-3E2AA29E06B1}"/>
              </a:ext>
            </a:extLst>
          </p:cNvPr>
          <p:cNvCxnSpPr>
            <a:cxnSpLocks/>
          </p:cNvCxnSpPr>
          <p:nvPr/>
        </p:nvCxnSpPr>
        <p:spPr>
          <a:xfrm flipH="1">
            <a:off x="14798132" y="5032724"/>
            <a:ext cx="7625" cy="350763"/>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94" name="Conector recto de flecha 93">
            <a:extLst>
              <a:ext uri="{FF2B5EF4-FFF2-40B4-BE49-F238E27FC236}">
                <a16:creationId xmlns:a16="http://schemas.microsoft.com/office/drawing/2014/main" id="{A496C556-5ED3-476C-9E12-44C283389B2C}"/>
              </a:ext>
            </a:extLst>
          </p:cNvPr>
          <p:cNvCxnSpPr>
            <a:cxnSpLocks/>
          </p:cNvCxnSpPr>
          <p:nvPr/>
        </p:nvCxnSpPr>
        <p:spPr>
          <a:xfrm flipH="1">
            <a:off x="14790507" y="6389405"/>
            <a:ext cx="7625" cy="350763"/>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95" name="Conector recto de flecha 94">
            <a:extLst>
              <a:ext uri="{FF2B5EF4-FFF2-40B4-BE49-F238E27FC236}">
                <a16:creationId xmlns:a16="http://schemas.microsoft.com/office/drawing/2014/main" id="{22905EDA-1DED-4F0E-BF27-1C4437C89A69}"/>
              </a:ext>
            </a:extLst>
          </p:cNvPr>
          <p:cNvCxnSpPr>
            <a:cxnSpLocks/>
          </p:cNvCxnSpPr>
          <p:nvPr/>
        </p:nvCxnSpPr>
        <p:spPr>
          <a:xfrm flipH="1">
            <a:off x="12232364" y="7737825"/>
            <a:ext cx="7625" cy="350763"/>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103" name="Conector recto de flecha 102">
            <a:extLst>
              <a:ext uri="{FF2B5EF4-FFF2-40B4-BE49-F238E27FC236}">
                <a16:creationId xmlns:a16="http://schemas.microsoft.com/office/drawing/2014/main" id="{9116554C-B0EA-40F0-913E-B55C7E761E5E}"/>
              </a:ext>
            </a:extLst>
          </p:cNvPr>
          <p:cNvCxnSpPr>
            <a:cxnSpLocks/>
          </p:cNvCxnSpPr>
          <p:nvPr/>
        </p:nvCxnSpPr>
        <p:spPr>
          <a:xfrm>
            <a:off x="11238506" y="9122145"/>
            <a:ext cx="13806" cy="867592"/>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106" name="Conector recto de flecha 105">
            <a:extLst>
              <a:ext uri="{FF2B5EF4-FFF2-40B4-BE49-F238E27FC236}">
                <a16:creationId xmlns:a16="http://schemas.microsoft.com/office/drawing/2014/main" id="{625708DA-950D-4725-BBE7-604B57CE0E7F}"/>
              </a:ext>
            </a:extLst>
          </p:cNvPr>
          <p:cNvCxnSpPr>
            <a:cxnSpLocks/>
          </p:cNvCxnSpPr>
          <p:nvPr/>
        </p:nvCxnSpPr>
        <p:spPr>
          <a:xfrm>
            <a:off x="19953981" y="9613614"/>
            <a:ext cx="6903" cy="451903"/>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
        <p:nvSpPr>
          <p:cNvPr id="31" name="Título 4">
            <a:extLst>
              <a:ext uri="{FF2B5EF4-FFF2-40B4-BE49-F238E27FC236}">
                <a16:creationId xmlns:a16="http://schemas.microsoft.com/office/drawing/2014/main" id="{10E19C2F-66D4-496B-AEF1-EB0428989300}"/>
              </a:ext>
            </a:extLst>
          </p:cNvPr>
          <p:cNvSpPr>
            <a:spLocks noGrp="1"/>
          </p:cNvSpPr>
          <p:nvPr>
            <p:ph type="title"/>
          </p:nvPr>
        </p:nvSpPr>
        <p:spPr>
          <a:xfrm>
            <a:off x="912187" y="110465"/>
            <a:ext cx="21005800" cy="1016000"/>
          </a:xfrm>
        </p:spPr>
        <p:txBody>
          <a:bodyPr/>
          <a:lstStyle/>
          <a:p>
            <a:pPr algn="l"/>
            <a:r>
              <a:rPr lang="es-MX" sz="4800" b="1" dirty="0">
                <a:solidFill>
                  <a:schemeClr val="accent1">
                    <a:lumMod val="50000"/>
                  </a:schemeClr>
                </a:solidFill>
                <a:latin typeface="Helvetica Neue"/>
                <a:sym typeface="Helvetica Neue"/>
              </a:rPr>
              <a:t>Metodología de evaluación en calidad de información geográfica</a:t>
            </a:r>
          </a:p>
        </p:txBody>
      </p:sp>
      <p:sp>
        <p:nvSpPr>
          <p:cNvPr id="32" name="Marcador de texto 5">
            <a:extLst>
              <a:ext uri="{FF2B5EF4-FFF2-40B4-BE49-F238E27FC236}">
                <a16:creationId xmlns:a16="http://schemas.microsoft.com/office/drawing/2014/main" id="{E4E9270F-E70E-44DE-8A1F-03E2C7AAD5D9}"/>
              </a:ext>
            </a:extLst>
          </p:cNvPr>
          <p:cNvSpPr>
            <a:spLocks noGrp="1"/>
          </p:cNvSpPr>
          <p:nvPr>
            <p:ph type="body" idx="1"/>
          </p:nvPr>
        </p:nvSpPr>
        <p:spPr>
          <a:xfrm>
            <a:off x="501412" y="2849723"/>
            <a:ext cx="6973751" cy="8016553"/>
          </a:xfrm>
        </p:spPr>
        <p:txBody>
          <a:bodyPr/>
          <a:lstStyle/>
          <a:p>
            <a:pPr marL="0" indent="0" algn="just">
              <a:buNone/>
            </a:pPr>
            <a:r>
              <a:rPr lang="es-MX" sz="2800" dirty="0">
                <a:latin typeface="+mj-lt"/>
              </a:rPr>
              <a:t>Describe el grado de adecuación de a los criterios establecidos en su especificación de producto y proporcionan información sobre la calidad.</a:t>
            </a:r>
          </a:p>
          <a:p>
            <a:pPr marL="0" indent="0" algn="just">
              <a:buNone/>
            </a:pPr>
            <a:endParaRPr lang="es-MX" sz="2800" dirty="0">
              <a:latin typeface="+mj-lt"/>
            </a:endParaRPr>
          </a:p>
          <a:p>
            <a:pPr algn="just">
              <a:spcBef>
                <a:spcPts val="600"/>
              </a:spcBef>
            </a:pPr>
            <a:r>
              <a:rPr lang="es-MX" sz="2400" dirty="0">
                <a:solidFill>
                  <a:schemeClr val="bg2">
                    <a:lumMod val="25000"/>
                  </a:schemeClr>
                </a:solidFill>
                <a:latin typeface="+mj-lt"/>
                <a:ea typeface="Calibri" panose="020F0502020204030204" pitchFamily="34" charset="0"/>
                <a:cs typeface="Times New Roman" panose="02020603050405020304" pitchFamily="18" charset="0"/>
              </a:rPr>
              <a:t>Identifica elementos de la calidad </a:t>
            </a:r>
          </a:p>
          <a:p>
            <a:pPr algn="just">
              <a:spcBef>
                <a:spcPts val="600"/>
              </a:spcBef>
            </a:pPr>
            <a:r>
              <a:rPr lang="es-MX" sz="2400" dirty="0">
                <a:solidFill>
                  <a:schemeClr val="bg2">
                    <a:lumMod val="25000"/>
                  </a:schemeClr>
                </a:solidFill>
                <a:latin typeface="+mj-lt"/>
                <a:ea typeface="Calibri" panose="020F0502020204030204" pitchFamily="34" charset="0"/>
                <a:cs typeface="Times New Roman" panose="02020603050405020304" pitchFamily="18" charset="0"/>
              </a:rPr>
              <a:t>Identifica la medida de la calidad aplicable </a:t>
            </a:r>
          </a:p>
          <a:p>
            <a:pPr>
              <a:spcBef>
                <a:spcPts val="600"/>
              </a:spcBef>
            </a:pPr>
            <a:r>
              <a:rPr lang="es-MX" sz="2400" dirty="0">
                <a:solidFill>
                  <a:schemeClr val="bg2">
                    <a:lumMod val="25000"/>
                  </a:schemeClr>
                </a:solidFill>
                <a:latin typeface="+mj-lt"/>
                <a:ea typeface="Calibri" panose="020F0502020204030204" pitchFamily="34" charset="0"/>
                <a:cs typeface="Times New Roman" panose="02020603050405020304" pitchFamily="18" charset="0"/>
              </a:rPr>
              <a:t>Selecciona y aplica el método de evaluación</a:t>
            </a:r>
          </a:p>
          <a:p>
            <a:pPr>
              <a:spcBef>
                <a:spcPts val="600"/>
              </a:spcBef>
            </a:pPr>
            <a:r>
              <a:rPr lang="es-MX" sz="2400" dirty="0">
                <a:solidFill>
                  <a:schemeClr val="bg2">
                    <a:lumMod val="25000"/>
                  </a:schemeClr>
                </a:solidFill>
                <a:latin typeface="+mj-lt"/>
                <a:ea typeface="Calibri" panose="020F0502020204030204" pitchFamily="34" charset="0"/>
                <a:cs typeface="Times New Roman" panose="02020603050405020304" pitchFamily="18" charset="0"/>
              </a:rPr>
              <a:t>Determina el dato resultado de calidad</a:t>
            </a:r>
          </a:p>
          <a:p>
            <a:pPr>
              <a:spcBef>
                <a:spcPts val="600"/>
              </a:spcBef>
              <a:spcAft>
                <a:spcPts val="800"/>
              </a:spcAft>
            </a:pPr>
            <a:r>
              <a:rPr lang="es-MX" sz="2400" dirty="0">
                <a:solidFill>
                  <a:schemeClr val="bg2">
                    <a:lumMod val="25000"/>
                  </a:schemeClr>
                </a:solidFill>
                <a:latin typeface="+mj-lt"/>
                <a:ea typeface="Calibri" panose="020F0502020204030204" pitchFamily="34" charset="0"/>
                <a:cs typeface="Times New Roman" panose="02020603050405020304" pitchFamily="18" charset="0"/>
              </a:rPr>
              <a:t>Determina la conformidad</a:t>
            </a:r>
          </a:p>
          <a:p>
            <a:pPr>
              <a:spcBef>
                <a:spcPts val="600"/>
              </a:spcBef>
              <a:spcAft>
                <a:spcPts val="800"/>
              </a:spcAft>
            </a:pPr>
            <a:endParaRPr lang="es-MX" sz="2400" dirty="0">
              <a:solidFill>
                <a:schemeClr val="bg2">
                  <a:lumMod val="25000"/>
                </a:schemeClr>
              </a:solidFill>
              <a:latin typeface="+mj-lt"/>
              <a:ea typeface="Calibri" panose="020F0502020204030204" pitchFamily="34" charset="0"/>
              <a:cs typeface="Times New Roman" panose="02020603050405020304" pitchFamily="18" charset="0"/>
            </a:endParaRPr>
          </a:p>
          <a:p>
            <a:pPr marL="0" lvl="0" indent="0">
              <a:spcBef>
                <a:spcPts val="600"/>
              </a:spcBef>
              <a:spcAft>
                <a:spcPts val="800"/>
              </a:spcAft>
              <a:buNone/>
            </a:pPr>
            <a:r>
              <a:rPr lang="es-MX" sz="2800" dirty="0">
                <a:latin typeface="+mj-lt"/>
                <a:ea typeface="Calibri" panose="020F0502020204030204" pitchFamily="34" charset="0"/>
                <a:cs typeface="Times New Roman" panose="02020603050405020304" pitchFamily="18" charset="0"/>
              </a:rPr>
              <a:t>Reporte del resultado de calidad</a:t>
            </a:r>
          </a:p>
          <a:p>
            <a:pPr marL="0" indent="0" algn="just">
              <a:buNone/>
            </a:pPr>
            <a:endParaRPr lang="es-MX" sz="2800" dirty="0"/>
          </a:p>
          <a:p>
            <a:pPr marL="0" indent="0" algn="just">
              <a:buNone/>
            </a:pPr>
            <a:endParaRPr lang="es-MX" sz="2800" dirty="0"/>
          </a:p>
          <a:p>
            <a:pPr marL="0" indent="0" algn="just">
              <a:buNone/>
            </a:pPr>
            <a:endParaRPr lang="es-MX" sz="2800" dirty="0"/>
          </a:p>
          <a:p>
            <a:pPr marL="0" indent="0" algn="just">
              <a:buNone/>
            </a:pPr>
            <a:endParaRPr lang="es-MX" sz="2800" dirty="0"/>
          </a:p>
          <a:p>
            <a:pPr marL="0" indent="0" algn="just">
              <a:buNone/>
            </a:pPr>
            <a:r>
              <a:rPr lang="es-MX" sz="2800" dirty="0"/>
              <a:t>Fuente: ISO 19157: 2003</a:t>
            </a:r>
            <a:endParaRPr lang="es-MX" sz="4400" dirty="0"/>
          </a:p>
        </p:txBody>
      </p:sp>
      <p:pic>
        <p:nvPicPr>
          <p:cNvPr id="3" name="Imagen 2">
            <a:extLst>
              <a:ext uri="{FF2B5EF4-FFF2-40B4-BE49-F238E27FC236}">
                <a16:creationId xmlns:a16="http://schemas.microsoft.com/office/drawing/2014/main" id="{51038341-1B65-49A8-A48B-52ED16855BF5}"/>
              </a:ext>
            </a:extLst>
          </p:cNvPr>
          <p:cNvPicPr>
            <a:picLocks noChangeAspect="1"/>
          </p:cNvPicPr>
          <p:nvPr/>
        </p:nvPicPr>
        <p:blipFill>
          <a:blip r:embed="rId2"/>
          <a:stretch>
            <a:fillRect/>
          </a:stretch>
        </p:blipFill>
        <p:spPr>
          <a:xfrm>
            <a:off x="341377" y="649906"/>
            <a:ext cx="2237426" cy="2676376"/>
          </a:xfrm>
          <a:prstGeom prst="rect">
            <a:avLst/>
          </a:prstGeom>
        </p:spPr>
      </p:pic>
    </p:spTree>
    <p:extLst>
      <p:ext uri="{BB962C8B-B14F-4D97-AF65-F5344CB8AC3E}">
        <p14:creationId xmlns:p14="http://schemas.microsoft.com/office/powerpoint/2010/main" val="14915574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4809C23-3E69-450D-8C7F-4A98148028AD}"/>
              </a:ext>
            </a:extLst>
          </p:cNvPr>
          <p:cNvSpPr/>
          <p:nvPr/>
        </p:nvSpPr>
        <p:spPr>
          <a:xfrm>
            <a:off x="489283" y="391886"/>
            <a:ext cx="18729445" cy="923330"/>
          </a:xfrm>
          <a:prstGeom prst="rect">
            <a:avLst/>
          </a:prstGeom>
        </p:spPr>
        <p:txBody>
          <a:bodyPr/>
          <a:lstStyle/>
          <a:p>
            <a:pPr algn="l" hangingPunct="1"/>
            <a:r>
              <a:rPr lang="es-MX" sz="5400" dirty="0">
                <a:solidFill>
                  <a:schemeClr val="accent1">
                    <a:lumMod val="50000"/>
                  </a:schemeClr>
                </a:solidFill>
                <a:sym typeface="Helvetica Neue Medium"/>
              </a:rPr>
              <a:t>Elementos de calidad para la información geográfica</a:t>
            </a:r>
          </a:p>
        </p:txBody>
      </p:sp>
      <p:grpSp>
        <p:nvGrpSpPr>
          <p:cNvPr id="6" name="Grupo 5">
            <a:extLst>
              <a:ext uri="{FF2B5EF4-FFF2-40B4-BE49-F238E27FC236}">
                <a16:creationId xmlns:a16="http://schemas.microsoft.com/office/drawing/2014/main" id="{97617669-9E5A-424F-9882-55A7ED485EF5}"/>
              </a:ext>
            </a:extLst>
          </p:cNvPr>
          <p:cNvGrpSpPr/>
          <p:nvPr/>
        </p:nvGrpSpPr>
        <p:grpSpPr>
          <a:xfrm>
            <a:off x="1425555" y="2850285"/>
            <a:ext cx="2436506" cy="1547181"/>
            <a:chOff x="278346" y="3124825"/>
            <a:chExt cx="2436506" cy="1547181"/>
          </a:xfrm>
          <a:solidFill>
            <a:schemeClr val="accent1">
              <a:lumMod val="75000"/>
            </a:schemeClr>
          </a:solidFill>
        </p:grpSpPr>
        <p:sp>
          <p:nvSpPr>
            <p:cNvPr id="52" name="Rectángulo: esquinas redondeadas 51">
              <a:extLst>
                <a:ext uri="{FF2B5EF4-FFF2-40B4-BE49-F238E27FC236}">
                  <a16:creationId xmlns:a16="http://schemas.microsoft.com/office/drawing/2014/main" id="{47C00F4A-9D65-4AFF-A28D-383499864394}"/>
                </a:ext>
              </a:extLst>
            </p:cNvPr>
            <p:cNvSpPr/>
            <p:nvPr/>
          </p:nvSpPr>
          <p:spPr>
            <a:xfrm>
              <a:off x="278346" y="3124825"/>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Rectángulo: esquinas redondeadas 4">
              <a:extLst>
                <a:ext uri="{FF2B5EF4-FFF2-40B4-BE49-F238E27FC236}">
                  <a16:creationId xmlns:a16="http://schemas.microsoft.com/office/drawing/2014/main" id="{2BC90C78-FF8A-4A8C-901D-B347D5CDD5DC}"/>
                </a:ext>
              </a:extLst>
            </p:cNvPr>
            <p:cNvSpPr txBox="1"/>
            <p:nvPr/>
          </p:nvSpPr>
          <p:spPr>
            <a:xfrm>
              <a:off x="323661" y="3170140"/>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bg1"/>
                  </a:solidFill>
                </a:rPr>
                <a:t>Linaje </a:t>
              </a:r>
            </a:p>
          </p:txBody>
        </p:sp>
      </p:grpSp>
      <p:grpSp>
        <p:nvGrpSpPr>
          <p:cNvPr id="7" name="Grupo 6">
            <a:extLst>
              <a:ext uri="{FF2B5EF4-FFF2-40B4-BE49-F238E27FC236}">
                <a16:creationId xmlns:a16="http://schemas.microsoft.com/office/drawing/2014/main" id="{0CB3BC7D-E099-4681-A9F6-5951DF428533}"/>
              </a:ext>
            </a:extLst>
          </p:cNvPr>
          <p:cNvGrpSpPr/>
          <p:nvPr/>
        </p:nvGrpSpPr>
        <p:grpSpPr>
          <a:xfrm>
            <a:off x="1425555" y="5106084"/>
            <a:ext cx="2436506" cy="4054245"/>
            <a:chOff x="278346" y="5380624"/>
            <a:chExt cx="2436506" cy="2370003"/>
          </a:xfrm>
          <a:solidFill>
            <a:schemeClr val="accent1">
              <a:lumMod val="20000"/>
              <a:lumOff val="80000"/>
            </a:schemeClr>
          </a:solidFill>
        </p:grpSpPr>
        <p:sp>
          <p:nvSpPr>
            <p:cNvPr id="50" name="Rectángulo: esquinas redondeadas 49">
              <a:extLst>
                <a:ext uri="{FF2B5EF4-FFF2-40B4-BE49-F238E27FC236}">
                  <a16:creationId xmlns:a16="http://schemas.microsoft.com/office/drawing/2014/main" id="{6E71CDD8-EC8D-4C41-AEE3-CAFB2CFC6194}"/>
                </a:ext>
              </a:extLst>
            </p:cNvPr>
            <p:cNvSpPr/>
            <p:nvPr/>
          </p:nvSpPr>
          <p:spPr>
            <a:xfrm>
              <a:off x="278346" y="5380624"/>
              <a:ext cx="2436506" cy="2370003"/>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Rectángulo: esquinas redondeadas 6">
              <a:extLst>
                <a:ext uri="{FF2B5EF4-FFF2-40B4-BE49-F238E27FC236}">
                  <a16:creationId xmlns:a16="http://schemas.microsoft.com/office/drawing/2014/main" id="{4CFEF55B-8337-4F4E-BF3B-A87456008E2A}"/>
                </a:ext>
              </a:extLst>
            </p:cNvPr>
            <p:cNvSpPr txBox="1"/>
            <p:nvPr/>
          </p:nvSpPr>
          <p:spPr>
            <a:xfrm>
              <a:off x="347761" y="5450039"/>
              <a:ext cx="2297676" cy="223117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kern="1200" dirty="0"/>
                <a:t>Describe la historia del conjunto de datos referido al ciclo de vida desde su captación y adquisición, pasando por su compilación, procesamiento y transformación hasta su forma actual (fuentes, procesos y métodos).</a:t>
              </a:r>
            </a:p>
          </p:txBody>
        </p:sp>
      </p:grpSp>
      <p:grpSp>
        <p:nvGrpSpPr>
          <p:cNvPr id="8" name="Grupo 7">
            <a:extLst>
              <a:ext uri="{FF2B5EF4-FFF2-40B4-BE49-F238E27FC236}">
                <a16:creationId xmlns:a16="http://schemas.microsoft.com/office/drawing/2014/main" id="{187BA29B-C906-4233-8854-98F72E1FAEF3}"/>
              </a:ext>
            </a:extLst>
          </p:cNvPr>
          <p:cNvGrpSpPr/>
          <p:nvPr/>
        </p:nvGrpSpPr>
        <p:grpSpPr>
          <a:xfrm>
            <a:off x="4920336" y="2850285"/>
            <a:ext cx="2436506" cy="1547181"/>
            <a:chOff x="3256299" y="3124825"/>
            <a:chExt cx="2436506" cy="1547181"/>
          </a:xfrm>
          <a:solidFill>
            <a:schemeClr val="accent1">
              <a:lumMod val="75000"/>
            </a:schemeClr>
          </a:solidFill>
        </p:grpSpPr>
        <p:sp>
          <p:nvSpPr>
            <p:cNvPr id="48" name="Rectángulo: esquinas redondeadas 47">
              <a:extLst>
                <a:ext uri="{FF2B5EF4-FFF2-40B4-BE49-F238E27FC236}">
                  <a16:creationId xmlns:a16="http://schemas.microsoft.com/office/drawing/2014/main" id="{E175AA5B-F472-40D3-9486-231F3A5D73A0}"/>
                </a:ext>
              </a:extLst>
            </p:cNvPr>
            <p:cNvSpPr/>
            <p:nvPr/>
          </p:nvSpPr>
          <p:spPr>
            <a:xfrm>
              <a:off x="3256299" y="3124825"/>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Rectángulo: esquinas redondeadas 8">
              <a:extLst>
                <a:ext uri="{FF2B5EF4-FFF2-40B4-BE49-F238E27FC236}">
                  <a16:creationId xmlns:a16="http://schemas.microsoft.com/office/drawing/2014/main" id="{0E327810-466A-4071-AE53-09D00D088757}"/>
                </a:ext>
              </a:extLst>
            </p:cNvPr>
            <p:cNvSpPr txBox="1"/>
            <p:nvPr/>
          </p:nvSpPr>
          <p:spPr>
            <a:xfrm>
              <a:off x="3301614" y="3170140"/>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bg1"/>
                  </a:solidFill>
                </a:rPr>
                <a:t>Completitud</a:t>
              </a:r>
            </a:p>
          </p:txBody>
        </p:sp>
      </p:grpSp>
      <p:grpSp>
        <p:nvGrpSpPr>
          <p:cNvPr id="9" name="Grupo 8">
            <a:extLst>
              <a:ext uri="{FF2B5EF4-FFF2-40B4-BE49-F238E27FC236}">
                <a16:creationId xmlns:a16="http://schemas.microsoft.com/office/drawing/2014/main" id="{E5DD7F22-DF66-4492-8673-D72AF6CF5603}"/>
              </a:ext>
            </a:extLst>
          </p:cNvPr>
          <p:cNvGrpSpPr/>
          <p:nvPr/>
        </p:nvGrpSpPr>
        <p:grpSpPr>
          <a:xfrm>
            <a:off x="4920336" y="5106084"/>
            <a:ext cx="2436506" cy="3935500"/>
            <a:chOff x="3256299" y="5380624"/>
            <a:chExt cx="2436506" cy="1547181"/>
          </a:xfrm>
          <a:solidFill>
            <a:schemeClr val="accent1">
              <a:lumMod val="20000"/>
              <a:lumOff val="80000"/>
            </a:schemeClr>
          </a:solidFill>
        </p:grpSpPr>
        <p:sp>
          <p:nvSpPr>
            <p:cNvPr id="46" name="Rectángulo: esquinas redondeadas 45">
              <a:extLst>
                <a:ext uri="{FF2B5EF4-FFF2-40B4-BE49-F238E27FC236}">
                  <a16:creationId xmlns:a16="http://schemas.microsoft.com/office/drawing/2014/main" id="{0F072025-8E8D-4C7A-8B57-BCC076F98023}"/>
                </a:ext>
              </a:extLst>
            </p:cNvPr>
            <p:cNvSpPr/>
            <p:nvPr/>
          </p:nvSpPr>
          <p:spPr>
            <a:xfrm>
              <a:off x="3256299" y="5380624"/>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7" name="Rectángulo: esquinas redondeadas 10">
              <a:extLst>
                <a:ext uri="{FF2B5EF4-FFF2-40B4-BE49-F238E27FC236}">
                  <a16:creationId xmlns:a16="http://schemas.microsoft.com/office/drawing/2014/main" id="{9766B739-C0E0-49FA-ABFE-3E2093DEBD9C}"/>
                </a:ext>
              </a:extLst>
            </p:cNvPr>
            <p:cNvSpPr txBox="1"/>
            <p:nvPr/>
          </p:nvSpPr>
          <p:spPr>
            <a:xfrm>
              <a:off x="3301614" y="5425939"/>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kern="1200" dirty="0"/>
                <a:t>Presencia y ausencia de rasgos, sus atributos y relaciones. Concierne a la exhaustividad de una colección de objetos.</a:t>
              </a:r>
            </a:p>
          </p:txBody>
        </p:sp>
      </p:grpSp>
      <p:grpSp>
        <p:nvGrpSpPr>
          <p:cNvPr id="10" name="Grupo 9">
            <a:extLst>
              <a:ext uri="{FF2B5EF4-FFF2-40B4-BE49-F238E27FC236}">
                <a16:creationId xmlns:a16="http://schemas.microsoft.com/office/drawing/2014/main" id="{87B2757F-255C-40F4-8065-49B1D0418052}"/>
              </a:ext>
            </a:extLst>
          </p:cNvPr>
          <p:cNvGrpSpPr/>
          <p:nvPr/>
        </p:nvGrpSpPr>
        <p:grpSpPr>
          <a:xfrm>
            <a:off x="8772929" y="2850285"/>
            <a:ext cx="2669839" cy="1547181"/>
            <a:chOff x="6234251" y="3124825"/>
            <a:chExt cx="2436506" cy="1547181"/>
          </a:xfrm>
          <a:solidFill>
            <a:schemeClr val="accent1">
              <a:lumMod val="75000"/>
            </a:schemeClr>
          </a:solidFill>
        </p:grpSpPr>
        <p:sp>
          <p:nvSpPr>
            <p:cNvPr id="44" name="Rectángulo: esquinas redondeadas 43">
              <a:extLst>
                <a:ext uri="{FF2B5EF4-FFF2-40B4-BE49-F238E27FC236}">
                  <a16:creationId xmlns:a16="http://schemas.microsoft.com/office/drawing/2014/main" id="{01A3A565-08B1-4FB7-A764-AB2A021ADBE3}"/>
                </a:ext>
              </a:extLst>
            </p:cNvPr>
            <p:cNvSpPr/>
            <p:nvPr/>
          </p:nvSpPr>
          <p:spPr>
            <a:xfrm>
              <a:off x="6234251" y="3124825"/>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5" name="Rectángulo: esquinas redondeadas 12">
              <a:extLst>
                <a:ext uri="{FF2B5EF4-FFF2-40B4-BE49-F238E27FC236}">
                  <a16:creationId xmlns:a16="http://schemas.microsoft.com/office/drawing/2014/main" id="{0885F65E-B6C2-44F6-A28C-38CD643A3E3B}"/>
                </a:ext>
              </a:extLst>
            </p:cNvPr>
            <p:cNvSpPr txBox="1"/>
            <p:nvPr/>
          </p:nvSpPr>
          <p:spPr>
            <a:xfrm>
              <a:off x="6279566" y="3170140"/>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bg1"/>
                  </a:solidFill>
                </a:rPr>
                <a:t>Consistencia lógica</a:t>
              </a:r>
            </a:p>
          </p:txBody>
        </p:sp>
      </p:grpSp>
      <p:grpSp>
        <p:nvGrpSpPr>
          <p:cNvPr id="11" name="Grupo 10">
            <a:extLst>
              <a:ext uri="{FF2B5EF4-FFF2-40B4-BE49-F238E27FC236}">
                <a16:creationId xmlns:a16="http://schemas.microsoft.com/office/drawing/2014/main" id="{431894FD-2087-4CF3-B3A8-EC406154584F}"/>
              </a:ext>
            </a:extLst>
          </p:cNvPr>
          <p:cNvGrpSpPr/>
          <p:nvPr/>
        </p:nvGrpSpPr>
        <p:grpSpPr>
          <a:xfrm>
            <a:off x="8772930" y="5106084"/>
            <a:ext cx="2436506" cy="4054245"/>
            <a:chOff x="6234251" y="5380624"/>
            <a:chExt cx="2436506" cy="3243109"/>
          </a:xfrm>
          <a:solidFill>
            <a:schemeClr val="accent1">
              <a:lumMod val="20000"/>
              <a:lumOff val="80000"/>
            </a:schemeClr>
          </a:solidFill>
        </p:grpSpPr>
        <p:sp>
          <p:nvSpPr>
            <p:cNvPr id="42" name="Rectángulo: esquinas redondeadas 41">
              <a:extLst>
                <a:ext uri="{FF2B5EF4-FFF2-40B4-BE49-F238E27FC236}">
                  <a16:creationId xmlns:a16="http://schemas.microsoft.com/office/drawing/2014/main" id="{FC394AA1-665F-4567-BB42-9862BFA1F8EB}"/>
                </a:ext>
              </a:extLst>
            </p:cNvPr>
            <p:cNvSpPr/>
            <p:nvPr/>
          </p:nvSpPr>
          <p:spPr>
            <a:xfrm>
              <a:off x="6234251" y="5380624"/>
              <a:ext cx="2436506" cy="3243109"/>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ectángulo: esquinas redondeadas 14">
              <a:extLst>
                <a:ext uri="{FF2B5EF4-FFF2-40B4-BE49-F238E27FC236}">
                  <a16:creationId xmlns:a16="http://schemas.microsoft.com/office/drawing/2014/main" id="{4946C8A0-309C-43BE-BB1B-F604BF242B9D}"/>
                </a:ext>
              </a:extLst>
            </p:cNvPr>
            <p:cNvSpPr txBox="1"/>
            <p:nvPr/>
          </p:nvSpPr>
          <p:spPr>
            <a:xfrm>
              <a:off x="6305614" y="5451987"/>
              <a:ext cx="2293780" cy="310038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kern="1200" dirty="0"/>
                <a:t>Grado de apego a las reglas lógicas de las estructuras de datos, atributos y relaciones (las estructuras de datos pueden ser conceptuales, lógicas o físicas). Cuantifica respecto a las reglas lógicas de coherencia de la información.</a:t>
              </a:r>
            </a:p>
          </p:txBody>
        </p:sp>
      </p:grpSp>
      <p:grpSp>
        <p:nvGrpSpPr>
          <p:cNvPr id="14" name="Grupo 13">
            <a:extLst>
              <a:ext uri="{FF2B5EF4-FFF2-40B4-BE49-F238E27FC236}">
                <a16:creationId xmlns:a16="http://schemas.microsoft.com/office/drawing/2014/main" id="{17445D54-118B-4818-80A6-C9CCC4D056E5}"/>
              </a:ext>
            </a:extLst>
          </p:cNvPr>
          <p:cNvGrpSpPr/>
          <p:nvPr/>
        </p:nvGrpSpPr>
        <p:grpSpPr>
          <a:xfrm>
            <a:off x="12522357" y="2850285"/>
            <a:ext cx="2436506" cy="1547181"/>
            <a:chOff x="12190156" y="3124825"/>
            <a:chExt cx="2436506" cy="1547181"/>
          </a:xfrm>
          <a:solidFill>
            <a:schemeClr val="accent1">
              <a:lumMod val="75000"/>
            </a:schemeClr>
          </a:solidFill>
        </p:grpSpPr>
        <p:sp>
          <p:nvSpPr>
            <p:cNvPr id="36" name="Rectángulo: esquinas redondeadas 35">
              <a:extLst>
                <a:ext uri="{FF2B5EF4-FFF2-40B4-BE49-F238E27FC236}">
                  <a16:creationId xmlns:a16="http://schemas.microsoft.com/office/drawing/2014/main" id="{0B4AABD1-AF08-423C-B2CD-267BC31207F7}"/>
                </a:ext>
              </a:extLst>
            </p:cNvPr>
            <p:cNvSpPr/>
            <p:nvPr/>
          </p:nvSpPr>
          <p:spPr>
            <a:xfrm>
              <a:off x="12190156" y="3124825"/>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ángulo: esquinas redondeadas 20">
              <a:extLst>
                <a:ext uri="{FF2B5EF4-FFF2-40B4-BE49-F238E27FC236}">
                  <a16:creationId xmlns:a16="http://schemas.microsoft.com/office/drawing/2014/main" id="{61445BCE-D04A-4257-93BE-19B453767A84}"/>
                </a:ext>
              </a:extLst>
            </p:cNvPr>
            <p:cNvSpPr txBox="1"/>
            <p:nvPr/>
          </p:nvSpPr>
          <p:spPr>
            <a:xfrm>
              <a:off x="12235471" y="3170140"/>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bg1"/>
                  </a:solidFill>
                </a:rPr>
                <a:t>Precisión temporal</a:t>
              </a:r>
            </a:p>
          </p:txBody>
        </p:sp>
      </p:grpSp>
      <p:grpSp>
        <p:nvGrpSpPr>
          <p:cNvPr id="15" name="Grupo 14">
            <a:extLst>
              <a:ext uri="{FF2B5EF4-FFF2-40B4-BE49-F238E27FC236}">
                <a16:creationId xmlns:a16="http://schemas.microsoft.com/office/drawing/2014/main" id="{EF3E4480-6911-4D93-9496-562D59F38D7D}"/>
              </a:ext>
            </a:extLst>
          </p:cNvPr>
          <p:cNvGrpSpPr/>
          <p:nvPr/>
        </p:nvGrpSpPr>
        <p:grpSpPr>
          <a:xfrm>
            <a:off x="12522357" y="5106083"/>
            <a:ext cx="2436506" cy="4054245"/>
            <a:chOff x="12190156" y="5380624"/>
            <a:chExt cx="2436506" cy="1547181"/>
          </a:xfrm>
          <a:solidFill>
            <a:schemeClr val="accent1">
              <a:lumMod val="20000"/>
              <a:lumOff val="80000"/>
            </a:schemeClr>
          </a:solidFill>
        </p:grpSpPr>
        <p:sp>
          <p:nvSpPr>
            <p:cNvPr id="34" name="Rectángulo: esquinas redondeadas 33">
              <a:extLst>
                <a:ext uri="{FF2B5EF4-FFF2-40B4-BE49-F238E27FC236}">
                  <a16:creationId xmlns:a16="http://schemas.microsoft.com/office/drawing/2014/main" id="{932E18C3-1B43-4DA0-848A-224E6B1220A3}"/>
                </a:ext>
              </a:extLst>
            </p:cNvPr>
            <p:cNvSpPr/>
            <p:nvPr/>
          </p:nvSpPr>
          <p:spPr>
            <a:xfrm>
              <a:off x="12190156" y="5380624"/>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ectángulo: esquinas redondeadas 22">
              <a:extLst>
                <a:ext uri="{FF2B5EF4-FFF2-40B4-BE49-F238E27FC236}">
                  <a16:creationId xmlns:a16="http://schemas.microsoft.com/office/drawing/2014/main" id="{0E066897-74CC-4F48-AB4E-3469AF6B9ED9}"/>
                </a:ext>
              </a:extLst>
            </p:cNvPr>
            <p:cNvSpPr txBox="1"/>
            <p:nvPr/>
          </p:nvSpPr>
          <p:spPr>
            <a:xfrm>
              <a:off x="12235471" y="5425939"/>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kern="1200" dirty="0"/>
                <a:t>Análisis de los atributos y de las relaciones en un marco temporal.</a:t>
              </a:r>
            </a:p>
          </p:txBody>
        </p:sp>
      </p:grpSp>
      <p:grpSp>
        <p:nvGrpSpPr>
          <p:cNvPr id="16" name="Grupo 15">
            <a:extLst>
              <a:ext uri="{FF2B5EF4-FFF2-40B4-BE49-F238E27FC236}">
                <a16:creationId xmlns:a16="http://schemas.microsoft.com/office/drawing/2014/main" id="{0E886EE7-6AB6-4FBE-A22C-6030A0DB89C1}"/>
              </a:ext>
            </a:extLst>
          </p:cNvPr>
          <p:cNvGrpSpPr/>
          <p:nvPr/>
        </p:nvGrpSpPr>
        <p:grpSpPr>
          <a:xfrm>
            <a:off x="16315314" y="2850285"/>
            <a:ext cx="2436506" cy="1547181"/>
            <a:chOff x="15168108" y="3124825"/>
            <a:chExt cx="2436506" cy="1547181"/>
          </a:xfrm>
          <a:solidFill>
            <a:schemeClr val="accent1">
              <a:lumMod val="75000"/>
            </a:schemeClr>
          </a:solidFill>
        </p:grpSpPr>
        <p:sp>
          <p:nvSpPr>
            <p:cNvPr id="32" name="Rectángulo: esquinas redondeadas 31">
              <a:extLst>
                <a:ext uri="{FF2B5EF4-FFF2-40B4-BE49-F238E27FC236}">
                  <a16:creationId xmlns:a16="http://schemas.microsoft.com/office/drawing/2014/main" id="{409D8954-6B34-4520-86CB-8F439E873770}"/>
                </a:ext>
              </a:extLst>
            </p:cNvPr>
            <p:cNvSpPr/>
            <p:nvPr/>
          </p:nvSpPr>
          <p:spPr>
            <a:xfrm>
              <a:off x="15168108" y="3124825"/>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ectángulo: esquinas redondeadas 24">
              <a:extLst>
                <a:ext uri="{FF2B5EF4-FFF2-40B4-BE49-F238E27FC236}">
                  <a16:creationId xmlns:a16="http://schemas.microsoft.com/office/drawing/2014/main" id="{7CA46DCC-521B-4DD6-96C2-25EB18FD92CC}"/>
                </a:ext>
              </a:extLst>
            </p:cNvPr>
            <p:cNvSpPr txBox="1"/>
            <p:nvPr/>
          </p:nvSpPr>
          <p:spPr>
            <a:xfrm>
              <a:off x="15213423" y="3170140"/>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bg1"/>
                  </a:solidFill>
                </a:rPr>
                <a:t>Precisión de atributos</a:t>
              </a:r>
            </a:p>
          </p:txBody>
        </p:sp>
      </p:grpSp>
      <p:grpSp>
        <p:nvGrpSpPr>
          <p:cNvPr id="17" name="Grupo 16">
            <a:extLst>
              <a:ext uri="{FF2B5EF4-FFF2-40B4-BE49-F238E27FC236}">
                <a16:creationId xmlns:a16="http://schemas.microsoft.com/office/drawing/2014/main" id="{47724F4B-413C-4D74-879E-8406F381E13B}"/>
              </a:ext>
            </a:extLst>
          </p:cNvPr>
          <p:cNvGrpSpPr/>
          <p:nvPr/>
        </p:nvGrpSpPr>
        <p:grpSpPr>
          <a:xfrm>
            <a:off x="16315314" y="5106084"/>
            <a:ext cx="2436506" cy="4054245"/>
            <a:chOff x="15168108" y="5380624"/>
            <a:chExt cx="2436506" cy="1547181"/>
          </a:xfrm>
          <a:solidFill>
            <a:schemeClr val="accent1">
              <a:lumMod val="20000"/>
              <a:lumOff val="80000"/>
            </a:schemeClr>
          </a:solidFill>
        </p:grpSpPr>
        <p:sp>
          <p:nvSpPr>
            <p:cNvPr id="30" name="Rectángulo: esquinas redondeadas 29">
              <a:extLst>
                <a:ext uri="{FF2B5EF4-FFF2-40B4-BE49-F238E27FC236}">
                  <a16:creationId xmlns:a16="http://schemas.microsoft.com/office/drawing/2014/main" id="{EAFCA5DF-90D9-441F-AA16-0A199A563977}"/>
                </a:ext>
              </a:extLst>
            </p:cNvPr>
            <p:cNvSpPr/>
            <p:nvPr/>
          </p:nvSpPr>
          <p:spPr>
            <a:xfrm>
              <a:off x="15168108" y="5380624"/>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ectángulo: esquinas redondeadas 26">
              <a:extLst>
                <a:ext uri="{FF2B5EF4-FFF2-40B4-BE49-F238E27FC236}">
                  <a16:creationId xmlns:a16="http://schemas.microsoft.com/office/drawing/2014/main" id="{E71AFE80-D0AB-4F3C-97FF-E95E63F6330F}"/>
                </a:ext>
              </a:extLst>
            </p:cNvPr>
            <p:cNvSpPr txBox="1"/>
            <p:nvPr/>
          </p:nvSpPr>
          <p:spPr>
            <a:xfrm>
              <a:off x="15213423" y="5425939"/>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kern="1200" dirty="0"/>
                <a:t>Mide la fidelidad de datos derivados de clasificaciones y su contexto.</a:t>
              </a:r>
            </a:p>
          </p:txBody>
        </p:sp>
      </p:grpSp>
      <p:grpSp>
        <p:nvGrpSpPr>
          <p:cNvPr id="18" name="Grupo 17">
            <a:extLst>
              <a:ext uri="{FF2B5EF4-FFF2-40B4-BE49-F238E27FC236}">
                <a16:creationId xmlns:a16="http://schemas.microsoft.com/office/drawing/2014/main" id="{3B5B3B4A-E807-4D5A-9BB8-E9B9EB2A39DE}"/>
              </a:ext>
            </a:extLst>
          </p:cNvPr>
          <p:cNvGrpSpPr/>
          <p:nvPr/>
        </p:nvGrpSpPr>
        <p:grpSpPr>
          <a:xfrm>
            <a:off x="20048648" y="2850285"/>
            <a:ext cx="2436506" cy="1547181"/>
            <a:chOff x="18146061" y="3124825"/>
            <a:chExt cx="2436506" cy="1547181"/>
          </a:xfrm>
          <a:solidFill>
            <a:schemeClr val="accent1">
              <a:lumMod val="75000"/>
            </a:schemeClr>
          </a:solidFill>
        </p:grpSpPr>
        <p:sp>
          <p:nvSpPr>
            <p:cNvPr id="28" name="Rectángulo: esquinas redondeadas 27">
              <a:extLst>
                <a:ext uri="{FF2B5EF4-FFF2-40B4-BE49-F238E27FC236}">
                  <a16:creationId xmlns:a16="http://schemas.microsoft.com/office/drawing/2014/main" id="{9A4FD8D6-4977-49C9-B8FB-821D286ECBE1}"/>
                </a:ext>
              </a:extLst>
            </p:cNvPr>
            <p:cNvSpPr/>
            <p:nvPr/>
          </p:nvSpPr>
          <p:spPr>
            <a:xfrm>
              <a:off x="18146061" y="3124825"/>
              <a:ext cx="2436506" cy="1547181"/>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ectángulo: esquinas redondeadas 28">
              <a:extLst>
                <a:ext uri="{FF2B5EF4-FFF2-40B4-BE49-F238E27FC236}">
                  <a16:creationId xmlns:a16="http://schemas.microsoft.com/office/drawing/2014/main" id="{286B2634-EC7B-4AA1-A9CD-3B83D9739173}"/>
                </a:ext>
              </a:extLst>
            </p:cNvPr>
            <p:cNvSpPr txBox="1"/>
            <p:nvPr/>
          </p:nvSpPr>
          <p:spPr>
            <a:xfrm>
              <a:off x="18191376" y="3170140"/>
              <a:ext cx="2345876" cy="145655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bg1"/>
                  </a:solidFill>
                </a:rPr>
                <a:t>Precisión posicional</a:t>
              </a:r>
            </a:p>
          </p:txBody>
        </p:sp>
      </p:grpSp>
      <p:grpSp>
        <p:nvGrpSpPr>
          <p:cNvPr id="19" name="Grupo 18">
            <a:extLst>
              <a:ext uri="{FF2B5EF4-FFF2-40B4-BE49-F238E27FC236}">
                <a16:creationId xmlns:a16="http://schemas.microsoft.com/office/drawing/2014/main" id="{8ED6F10B-B705-46A3-A06D-5FF5F577024C}"/>
              </a:ext>
            </a:extLst>
          </p:cNvPr>
          <p:cNvGrpSpPr/>
          <p:nvPr/>
        </p:nvGrpSpPr>
        <p:grpSpPr>
          <a:xfrm>
            <a:off x="20048648" y="5106084"/>
            <a:ext cx="2436506" cy="4054245"/>
            <a:chOff x="18146061" y="5380624"/>
            <a:chExt cx="2436506" cy="3499879"/>
          </a:xfrm>
          <a:solidFill>
            <a:schemeClr val="accent1">
              <a:lumMod val="20000"/>
              <a:lumOff val="80000"/>
            </a:schemeClr>
          </a:solidFill>
        </p:grpSpPr>
        <p:sp>
          <p:nvSpPr>
            <p:cNvPr id="26" name="Rectángulo: esquinas redondeadas 25">
              <a:extLst>
                <a:ext uri="{FF2B5EF4-FFF2-40B4-BE49-F238E27FC236}">
                  <a16:creationId xmlns:a16="http://schemas.microsoft.com/office/drawing/2014/main" id="{B548E2BF-5C47-4513-B3DC-51F3FF9734A4}"/>
                </a:ext>
              </a:extLst>
            </p:cNvPr>
            <p:cNvSpPr/>
            <p:nvPr/>
          </p:nvSpPr>
          <p:spPr>
            <a:xfrm>
              <a:off x="18146061" y="5380624"/>
              <a:ext cx="2436506" cy="3499879"/>
            </a:xfrm>
            <a:prstGeom prst="roundRect">
              <a:avLst>
                <a:gd name="adj" fmla="val 10000"/>
              </a:avLst>
            </a:prstGeom>
            <a:grpFill/>
            <a:ln>
              <a:noFill/>
            </a:ln>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ectángulo: esquinas redondeadas 30">
              <a:extLst>
                <a:ext uri="{FF2B5EF4-FFF2-40B4-BE49-F238E27FC236}">
                  <a16:creationId xmlns:a16="http://schemas.microsoft.com/office/drawing/2014/main" id="{22618306-9368-4C88-830F-07897DEFB605}"/>
                </a:ext>
              </a:extLst>
            </p:cNvPr>
            <p:cNvSpPr txBox="1"/>
            <p:nvPr/>
          </p:nvSpPr>
          <p:spPr>
            <a:xfrm>
              <a:off x="18217424" y="5451987"/>
              <a:ext cx="2293780" cy="335715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b="0" kern="1200" dirty="0"/>
                <a:t>Precisión altimétrica y planimétrica medidas sobre el terreno y las posiciones descritas en la base de datos. Las pruebas utilizadas establecen métodos para describir diferencias en las medidas de las coordenadas para “puntos bien definidos”</a:t>
              </a:r>
            </a:p>
          </p:txBody>
        </p:sp>
      </p:grpSp>
      <p:pic>
        <p:nvPicPr>
          <p:cNvPr id="5" name="Imagen 4">
            <a:extLst>
              <a:ext uri="{FF2B5EF4-FFF2-40B4-BE49-F238E27FC236}">
                <a16:creationId xmlns:a16="http://schemas.microsoft.com/office/drawing/2014/main" id="{E55E608F-7712-4669-A613-5ABF5E221AB7}"/>
              </a:ext>
            </a:extLst>
          </p:cNvPr>
          <p:cNvPicPr>
            <a:picLocks noChangeAspect="1"/>
          </p:cNvPicPr>
          <p:nvPr/>
        </p:nvPicPr>
        <p:blipFill>
          <a:blip r:embed="rId2"/>
          <a:stretch>
            <a:fillRect/>
          </a:stretch>
        </p:blipFill>
        <p:spPr>
          <a:xfrm>
            <a:off x="22236" y="947499"/>
            <a:ext cx="2237426" cy="2676376"/>
          </a:xfrm>
          <a:prstGeom prst="rect">
            <a:avLst/>
          </a:prstGeom>
        </p:spPr>
      </p:pic>
      <p:sp>
        <p:nvSpPr>
          <p:cNvPr id="3" name="CuadroTexto 2">
            <a:extLst>
              <a:ext uri="{FF2B5EF4-FFF2-40B4-BE49-F238E27FC236}">
                <a16:creationId xmlns:a16="http://schemas.microsoft.com/office/drawing/2014/main" id="{50D6B78B-9D33-433B-B04F-2D8C284AB86E}"/>
              </a:ext>
            </a:extLst>
          </p:cNvPr>
          <p:cNvSpPr txBox="1"/>
          <p:nvPr/>
        </p:nvSpPr>
        <p:spPr>
          <a:xfrm>
            <a:off x="16038223" y="10874532"/>
            <a:ext cx="435032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MX" sz="3000" b="1"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s-MX" sz="3000" b="0" i="0" u="none" strike="noStrike" cap="none" spc="0" normalizeH="0" baseline="0" dirty="0">
                <a:ln>
                  <a:noFill/>
                </a:ln>
                <a:solidFill>
                  <a:srgbClr val="000000"/>
                </a:solidFill>
                <a:effectLst/>
                <a:uFillTx/>
                <a:latin typeface="Helvetica Neue"/>
                <a:ea typeface="Helvetica Neue"/>
                <a:cs typeface="Helvetica Neue"/>
                <a:sym typeface="Helvetica Neue"/>
              </a:rPr>
              <a:t>Referencia ISO 19 915</a:t>
            </a:r>
          </a:p>
        </p:txBody>
      </p:sp>
    </p:spTree>
    <p:extLst>
      <p:ext uri="{BB962C8B-B14F-4D97-AF65-F5344CB8AC3E}">
        <p14:creationId xmlns:p14="http://schemas.microsoft.com/office/powerpoint/2010/main" val="258943178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lantillaINEGI_Manual2019_azul" id="{C67E232A-9B82-9F49-9EF3-57492D52622B}" vid="{A75668EC-1EF2-044A-91BD-7FE7CB4620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IEG" id="{FBAF24E8-D3F2-43BF-8247-D882E5CAF13D}" vid="{56A5BCB7-2AA3-40E9-A59A-3C610314866B}"/>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lantillaINEGI_Manual2019_azul" id="{C67E232A-9B82-9F49-9EF3-57492D52622B}" vid="{A75668EC-1EF2-044A-91BD-7FE7CB46202F}"/>
    </a:ext>
  </a:ext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lantillaINEGI_Manual2019_azul" id="{C67E232A-9B82-9F49-9EF3-57492D52622B}" vid="{A75668EC-1EF2-044A-91BD-7FE7CB46202F}"/>
    </a:ext>
  </a:extLst>
</a:theme>
</file>

<file path=ppt/theme/theme7.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9AB6976-9D86-4E3A-BEE0-13EBDF1B6BF1}">
  <we:reference id="f12c312d-282a-4734-8843-05915fdfef0b" version="4.3.3.0" store="EXCatalog" storeType="EXCatalog"/>
  <we:alternateReferences>
    <we:reference id="WA104178141" version="4.3.3.0" store="es-MX"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8001D4EBD41D419E365E53FC841059" ma:contentTypeVersion="13" ma:contentTypeDescription="Create a new document." ma:contentTypeScope="" ma:versionID="03ae3cdd4121dfb1407194cca3809d31">
  <xsd:schema xmlns:xsd="http://www.w3.org/2001/XMLSchema" xmlns:xs="http://www.w3.org/2001/XMLSchema" xmlns:p="http://schemas.microsoft.com/office/2006/metadata/properties" xmlns:ns3="f1d3d2a6-90be-416d-acee-95cfa736c595" xmlns:ns4="94676619-cc0e-4b3c-ab71-b5e7c4394cc1" targetNamespace="http://schemas.microsoft.com/office/2006/metadata/properties" ma:root="true" ma:fieldsID="c0a8fbb543d5df6b98017612e1a9ca37" ns3:_="" ns4:_="">
    <xsd:import namespace="f1d3d2a6-90be-416d-acee-95cfa736c595"/>
    <xsd:import namespace="94676619-cc0e-4b3c-ab71-b5e7c4394cc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3d2a6-90be-416d-acee-95cfa736c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676619-cc0e-4b3c-ab71-b5e7c4394c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5D2940-EB8C-4AE5-8034-266E72CDA15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1d3d2a6-90be-416d-acee-95cfa736c595"/>
    <ds:schemaRef ds:uri="http://schemas.microsoft.com/office/infopath/2007/PartnerControls"/>
    <ds:schemaRef ds:uri="94676619-cc0e-4b3c-ab71-b5e7c4394cc1"/>
    <ds:schemaRef ds:uri="http://www.w3.org/XML/1998/namespace"/>
  </ds:schemaRefs>
</ds:datastoreItem>
</file>

<file path=customXml/itemProps2.xml><?xml version="1.0" encoding="utf-8"?>
<ds:datastoreItem xmlns:ds="http://schemas.openxmlformats.org/officeDocument/2006/customXml" ds:itemID="{77FD9215-B67F-4F98-A405-38DC63D6B8AA}">
  <ds:schemaRefs>
    <ds:schemaRef ds:uri="http://schemas.microsoft.com/sharepoint/v3/contenttype/forms"/>
  </ds:schemaRefs>
</ds:datastoreItem>
</file>

<file path=customXml/itemProps3.xml><?xml version="1.0" encoding="utf-8"?>
<ds:datastoreItem xmlns:ds="http://schemas.openxmlformats.org/officeDocument/2006/customXml" ds:itemID="{161D7F0E-2FD1-4B9C-9963-E2B0BEFBB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3d2a6-90be-416d-acee-95cfa736c595"/>
    <ds:schemaRef ds:uri="94676619-cc0e-4b3c-ab71-b5e7c4394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COMITE CALIDAD FEBRERO 2017</Template>
  <TotalTime>3115</TotalTime>
  <Words>981</Words>
  <Application>Microsoft Office PowerPoint</Application>
  <PresentationFormat>Personalizado</PresentationFormat>
  <Paragraphs>214</Paragraphs>
  <Slides>13</Slides>
  <Notes>2</Notes>
  <HiddenSlides>0</HiddenSlides>
  <MMClips>0</MMClips>
  <ScaleCrop>false</ScaleCrop>
  <HeadingPairs>
    <vt:vector size="6" baseType="variant">
      <vt:variant>
        <vt:lpstr>Fuentes usadas</vt:lpstr>
      </vt:variant>
      <vt:variant>
        <vt:i4>11</vt:i4>
      </vt:variant>
      <vt:variant>
        <vt:lpstr>Tema</vt:lpstr>
      </vt:variant>
      <vt:variant>
        <vt:i4>6</vt:i4>
      </vt:variant>
      <vt:variant>
        <vt:lpstr>Títulos de diapositiva</vt:lpstr>
      </vt:variant>
      <vt:variant>
        <vt:i4>13</vt:i4>
      </vt:variant>
    </vt:vector>
  </HeadingPairs>
  <TitlesOfParts>
    <vt:vector size="30" baseType="lpstr">
      <vt:lpstr>ＭＳ Ｐゴシック</vt:lpstr>
      <vt:lpstr>Arial</vt:lpstr>
      <vt:lpstr>Arial Narrow</vt:lpstr>
      <vt:lpstr>Calibri</vt:lpstr>
      <vt:lpstr>Calibri Light</vt:lpstr>
      <vt:lpstr>Helvetica</vt:lpstr>
      <vt:lpstr>Helvetica Neue</vt:lpstr>
      <vt:lpstr>Helvetica Neue Light</vt:lpstr>
      <vt:lpstr>Helvetica Neue Medium</vt:lpstr>
      <vt:lpstr>Helvetica Neue Thin</vt:lpstr>
      <vt:lpstr>Times New Roman</vt:lpstr>
      <vt:lpstr>White</vt:lpstr>
      <vt:lpstr>Tema de Office</vt:lpstr>
      <vt:lpstr>2_Tema de Office</vt:lpstr>
      <vt:lpstr>2_White</vt:lpstr>
      <vt:lpstr>1_Tema de Office</vt:lpstr>
      <vt:lpstr>1_White</vt:lpstr>
      <vt:lpstr>Programa de trabajo de  calidad 2020 para elementos estratégicos de Mapa Topográfico</vt:lpstr>
      <vt:lpstr>Presentación de PowerPoint</vt:lpstr>
      <vt:lpstr>Mapa Topográfico</vt:lpstr>
      <vt:lpstr>Presentación de PowerPoint</vt:lpstr>
      <vt:lpstr>Presentación de PowerPoint</vt:lpstr>
      <vt:lpstr>Presentación de PowerPoint</vt:lpstr>
      <vt:lpstr>Documentación de los procesos del MPEG</vt:lpstr>
      <vt:lpstr>Metodología de evaluación en calidad de información geográfica</vt:lpstr>
      <vt:lpstr>Presentación de PowerPoint</vt:lpstr>
      <vt:lpstr>Presentación de PowerPoint</vt:lpstr>
      <vt:lpstr>Programa de trabajo de calidad 2020 para elementos estratégicos de Mapa Topográfico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calidad: Cronograma de trabajo 2020</dc:title>
  <dc:creator>MOGOLLAN BASURTO HUGO DANIEL</dc:creator>
  <cp:lastModifiedBy>TORROJA MATEU NURIA</cp:lastModifiedBy>
  <cp:revision>119</cp:revision>
  <cp:lastPrinted>2019-12-17T17:26:39Z</cp:lastPrinted>
  <dcterms:created xsi:type="dcterms:W3CDTF">2020-02-27T21:31:05Z</dcterms:created>
  <dcterms:modified xsi:type="dcterms:W3CDTF">2020-03-13T15:34:27Z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0x010100158001D4EBD41D419E365E53FC841059</vt:lpwstr>
  </property>
  <property fmtid="{D5CDD505-2E9C-101B-9397-08002B2CF9AE}" pid="3" name="AuthorIds_UIVersion_1024">
    <vt:lpwstr>12</vt:lpwstr>
  </property>
</Properties>
</file>