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 autoCompressPictures="0" bookmarkIdSeed="3">
  <p:sldMasterIdLst>
    <p:sldMasterId id="2147483648" r:id="rId4"/>
  </p:sldMasterIdLst>
  <p:notesMasterIdLst>
    <p:notesMasterId r:id="rId13"/>
  </p:notesMasterIdLst>
  <p:sldIdLst>
    <p:sldId id="952" r:id="rId5"/>
    <p:sldId id="1011" r:id="rId6"/>
    <p:sldId id="1014" r:id="rId7"/>
    <p:sldId id="1015" r:id="rId8"/>
    <p:sldId id="1023" r:id="rId9"/>
    <p:sldId id="1022" r:id="rId10"/>
    <p:sldId id="953" r:id="rId11"/>
    <p:sldId id="1017" r:id="rId1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672B1DD1-B71D-4963-8DD4-F88A37CCC701}">
          <p14:sldIdLst>
            <p14:sldId id="952"/>
            <p14:sldId id="1011"/>
            <p14:sldId id="1014"/>
            <p14:sldId id="1015"/>
            <p14:sldId id="1023"/>
            <p14:sldId id="1022"/>
            <p14:sldId id="953"/>
            <p14:sldId id="101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568" userDrawn="1">
          <p15:clr>
            <a:srgbClr val="A4A3A4"/>
          </p15:clr>
        </p15:guide>
        <p15:guide id="2" pos="157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B2C02A3-5FE7-4DED-76F0-F20D270A9876}" name="LUJAN SALAZAR JOSE DE JESUS" initials="LJ" userId="S::jose.lujan@inegi.org.mx::ec2fc3d6-b266-4bae-ba78-4002af35a07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SCAREÑO DIAZ LAURA PATRICIA" initials="TDLP" lastIdx="1" clrIdx="0">
    <p:extLst>
      <p:ext uri="{19B8F6BF-5375-455C-9EA6-DF929625EA0E}">
        <p15:presenceInfo xmlns:p15="http://schemas.microsoft.com/office/powerpoint/2012/main" userId="S::laura.tiscareno@inegi.org.mx::87684098-139c-461f-b580-c93a013b611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3A6A"/>
    <a:srgbClr val="002060"/>
    <a:srgbClr val="0C529E"/>
    <a:srgbClr val="1276C5"/>
    <a:srgbClr val="138BE7"/>
    <a:srgbClr val="1D79C3"/>
    <a:srgbClr val="28A4DF"/>
    <a:srgbClr val="1BA3E2"/>
    <a:srgbClr val="D9D9D9"/>
    <a:srgbClr val="1277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7ED59E-4835-410A-BECA-A0F3A2AB8D20}" v="82" dt="2021-11-03T22:37:04.847"/>
    <p1510:client id="{9FDCE2C5-25DF-44FE-8E24-ED425283166C}" v="25" dt="2021-11-03T18:05:48.112"/>
    <p1510:client id="{AB3DA162-4E43-4745-AACA-E8392CDE4474}" v="4" dt="2021-11-03T18:16:43.833"/>
    <p1510:client id="{B7C4B1AC-E3DD-4F52-8B38-6FDA5B3FBBB5}" v="1624" dt="2021-11-03T21:20:54.912"/>
    <p1510:client id="{CEAF1C3B-4662-4ECE-97E4-19570826722B}" v="747" dt="2021-11-03T19:22:51.5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62" autoAdjust="0"/>
    <p:restoredTop sz="94660"/>
  </p:normalViewPr>
  <p:slideViewPr>
    <p:cSldViewPr snapToGrid="0">
      <p:cViewPr>
        <p:scale>
          <a:sx n="90" d="100"/>
          <a:sy n="90" d="100"/>
        </p:scale>
        <p:origin x="1124" y="-484"/>
      </p:cViewPr>
      <p:guideLst>
        <p:guide orient="horz" pos="2568"/>
        <p:guide pos="15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MAMOTO FLORES CATALINA" userId="b9634305-77dc-4c66-a9e5-3bfc9aaccc17" providerId="ADAL" clId="{B7C4B1AC-E3DD-4F52-8B38-6FDA5B3FBBB5}"/>
    <pc:docChg chg="undo custSel delSld modSld sldOrd modSection">
      <pc:chgData name="YAMAMOTO FLORES CATALINA" userId="b9634305-77dc-4c66-a9e5-3bfc9aaccc17" providerId="ADAL" clId="{B7C4B1AC-E3DD-4F52-8B38-6FDA5B3FBBB5}" dt="2021-11-03T21:20:54.912" v="1614" actId="313"/>
      <pc:docMkLst>
        <pc:docMk/>
      </pc:docMkLst>
      <pc:sldChg chg="del">
        <pc:chgData name="YAMAMOTO FLORES CATALINA" userId="b9634305-77dc-4c66-a9e5-3bfc9aaccc17" providerId="ADAL" clId="{B7C4B1AC-E3DD-4F52-8B38-6FDA5B3FBBB5}" dt="2021-11-03T19:56:12.005" v="266" actId="2696"/>
        <pc:sldMkLst>
          <pc:docMk/>
          <pc:sldMk cId="1494294589" sldId="963"/>
        </pc:sldMkLst>
      </pc:sldChg>
      <pc:sldChg chg="del">
        <pc:chgData name="YAMAMOTO FLORES CATALINA" userId="b9634305-77dc-4c66-a9e5-3bfc9aaccc17" providerId="ADAL" clId="{B7C4B1AC-E3DD-4F52-8B38-6FDA5B3FBBB5}" dt="2021-11-03T19:56:12.028" v="267" actId="2696"/>
        <pc:sldMkLst>
          <pc:docMk/>
          <pc:sldMk cId="443055728" sldId="964"/>
        </pc:sldMkLst>
      </pc:sldChg>
      <pc:sldChg chg="del">
        <pc:chgData name="YAMAMOTO FLORES CATALINA" userId="b9634305-77dc-4c66-a9e5-3bfc9aaccc17" providerId="ADAL" clId="{B7C4B1AC-E3DD-4F52-8B38-6FDA5B3FBBB5}" dt="2021-11-03T19:56:12.056" v="268" actId="2696"/>
        <pc:sldMkLst>
          <pc:docMk/>
          <pc:sldMk cId="3046328603" sldId="965"/>
        </pc:sldMkLst>
      </pc:sldChg>
      <pc:sldChg chg="delSp del">
        <pc:chgData name="YAMAMOTO FLORES CATALINA" userId="b9634305-77dc-4c66-a9e5-3bfc9aaccc17" providerId="ADAL" clId="{B7C4B1AC-E3DD-4F52-8B38-6FDA5B3FBBB5}" dt="2021-11-03T20:46:16.869" v="369" actId="2696"/>
        <pc:sldMkLst>
          <pc:docMk/>
          <pc:sldMk cId="3626775845" sldId="967"/>
        </pc:sldMkLst>
        <pc:spChg chg="del">
          <ac:chgData name="YAMAMOTO FLORES CATALINA" userId="b9634305-77dc-4c66-a9e5-3bfc9aaccc17" providerId="ADAL" clId="{B7C4B1AC-E3DD-4F52-8B38-6FDA5B3FBBB5}" dt="2021-11-03T19:57:36.181" v="269" actId="478"/>
          <ac:spMkLst>
            <pc:docMk/>
            <pc:sldMk cId="3626775845" sldId="967"/>
            <ac:spMk id="2" creationId="{D2CEC12F-9C2D-6848-BB91-F69DF3FA1DB8}"/>
          </ac:spMkLst>
        </pc:spChg>
      </pc:sldChg>
      <pc:sldChg chg="modSp del delDesignElem">
        <pc:chgData name="YAMAMOTO FLORES CATALINA" userId="b9634305-77dc-4c66-a9e5-3bfc9aaccc17" providerId="ADAL" clId="{B7C4B1AC-E3DD-4F52-8B38-6FDA5B3FBBB5}" dt="2021-11-03T20:40:03.478" v="301" actId="2696"/>
        <pc:sldMkLst>
          <pc:docMk/>
          <pc:sldMk cId="2403189130" sldId="1006"/>
        </pc:sldMkLst>
        <pc:spChg chg="mod">
          <ac:chgData name="YAMAMOTO FLORES CATALINA" userId="b9634305-77dc-4c66-a9e5-3bfc9aaccc17" providerId="ADAL" clId="{B7C4B1AC-E3DD-4F52-8B38-6FDA5B3FBBB5}" dt="2021-11-03T20:02:29.340" v="274" actId="207"/>
          <ac:spMkLst>
            <pc:docMk/>
            <pc:sldMk cId="2403189130" sldId="1006"/>
            <ac:spMk id="3" creationId="{75CE276B-5389-4DD6-B38E-501DD5D66E6E}"/>
          </ac:spMkLst>
        </pc:spChg>
        <pc:spChg chg="mod">
          <ac:chgData name="YAMAMOTO FLORES CATALINA" userId="b9634305-77dc-4c66-a9e5-3bfc9aaccc17" providerId="ADAL" clId="{B7C4B1AC-E3DD-4F52-8B38-6FDA5B3FBBB5}" dt="2021-11-03T20:03:32.125" v="278" actId="207"/>
          <ac:spMkLst>
            <pc:docMk/>
            <pc:sldMk cId="2403189130" sldId="1006"/>
            <ac:spMk id="5" creationId="{F8DF2BC6-91E5-406C-AEDD-6B397F310C69}"/>
          </ac:spMkLst>
        </pc:spChg>
        <pc:picChg chg="mod">
          <ac:chgData name="YAMAMOTO FLORES CATALINA" userId="b9634305-77dc-4c66-a9e5-3bfc9aaccc17" providerId="ADAL" clId="{B7C4B1AC-E3DD-4F52-8B38-6FDA5B3FBBB5}" dt="2021-11-03T20:02:37.715" v="277" actId="1076"/>
          <ac:picMkLst>
            <pc:docMk/>
            <pc:sldMk cId="2403189130" sldId="1006"/>
            <ac:picMk id="7" creationId="{98A1EC3E-195C-492E-B06B-5E037F921366}"/>
          </ac:picMkLst>
        </pc:picChg>
      </pc:sldChg>
      <pc:sldChg chg="modSp ord">
        <pc:chgData name="YAMAMOTO FLORES CATALINA" userId="b9634305-77dc-4c66-a9e5-3bfc9aaccc17" providerId="ADAL" clId="{B7C4B1AC-E3DD-4F52-8B38-6FDA5B3FBBB5}" dt="2021-11-03T20:39:25.280" v="300" actId="6549"/>
        <pc:sldMkLst>
          <pc:docMk/>
          <pc:sldMk cId="3748964135" sldId="1011"/>
        </pc:sldMkLst>
        <pc:spChg chg="mod">
          <ac:chgData name="YAMAMOTO FLORES CATALINA" userId="b9634305-77dc-4c66-a9e5-3bfc9aaccc17" providerId="ADAL" clId="{B7C4B1AC-E3DD-4F52-8B38-6FDA5B3FBBB5}" dt="2021-11-03T20:39:02.592" v="280" actId="20577"/>
          <ac:spMkLst>
            <pc:docMk/>
            <pc:sldMk cId="3748964135" sldId="1011"/>
            <ac:spMk id="5" creationId="{75711FAE-CDA7-4420-A2E0-19FD55669CB0}"/>
          </ac:spMkLst>
        </pc:spChg>
        <pc:spChg chg="mod">
          <ac:chgData name="YAMAMOTO FLORES CATALINA" userId="b9634305-77dc-4c66-a9e5-3bfc9aaccc17" providerId="ADAL" clId="{B7C4B1AC-E3DD-4F52-8B38-6FDA5B3FBBB5}" dt="2021-11-03T20:39:25.280" v="300" actId="6549"/>
          <ac:spMkLst>
            <pc:docMk/>
            <pc:sldMk cId="3748964135" sldId="1011"/>
            <ac:spMk id="12" creationId="{111CBF11-A89F-43D6-9776-ECA024EDFF22}"/>
          </ac:spMkLst>
        </pc:spChg>
      </pc:sldChg>
      <pc:sldChg chg="addSp delSp modSp del">
        <pc:chgData name="YAMAMOTO FLORES CATALINA" userId="b9634305-77dc-4c66-a9e5-3bfc9aaccc17" providerId="ADAL" clId="{B7C4B1AC-E3DD-4F52-8B38-6FDA5B3FBBB5}" dt="2021-11-03T20:48:22.572" v="390" actId="2696"/>
        <pc:sldMkLst>
          <pc:docMk/>
          <pc:sldMk cId="2145001311" sldId="1013"/>
        </pc:sldMkLst>
        <pc:spChg chg="add del mod">
          <ac:chgData name="YAMAMOTO FLORES CATALINA" userId="b9634305-77dc-4c66-a9e5-3bfc9aaccc17" providerId="ADAL" clId="{B7C4B1AC-E3DD-4F52-8B38-6FDA5B3FBBB5}" dt="2021-11-03T20:48:00.037" v="386" actId="478"/>
          <ac:spMkLst>
            <pc:docMk/>
            <pc:sldMk cId="2145001311" sldId="1013"/>
            <ac:spMk id="5" creationId="{2F17DD83-6895-4A54-9A75-0B66732F2809}"/>
          </ac:spMkLst>
        </pc:spChg>
        <pc:spChg chg="mod">
          <ac:chgData name="YAMAMOTO FLORES CATALINA" userId="b9634305-77dc-4c66-a9e5-3bfc9aaccc17" providerId="ADAL" clId="{B7C4B1AC-E3DD-4F52-8B38-6FDA5B3FBBB5}" dt="2021-11-03T20:48:15.281" v="389" actId="14100"/>
          <ac:spMkLst>
            <pc:docMk/>
            <pc:sldMk cId="2145001311" sldId="1013"/>
            <ac:spMk id="6" creationId="{6D6873BE-3503-4603-9CAB-075013C53023}"/>
          </ac:spMkLst>
        </pc:spChg>
        <pc:spChg chg="mod">
          <ac:chgData name="YAMAMOTO FLORES CATALINA" userId="b9634305-77dc-4c66-a9e5-3bfc9aaccc17" providerId="ADAL" clId="{B7C4B1AC-E3DD-4F52-8B38-6FDA5B3FBBB5}" dt="2021-11-03T19:51:45.527" v="261" actId="20577"/>
          <ac:spMkLst>
            <pc:docMk/>
            <pc:sldMk cId="2145001311" sldId="1013"/>
            <ac:spMk id="7" creationId="{D9663853-41E3-48AE-A160-026CFEC5F8F2}"/>
          </ac:spMkLst>
        </pc:spChg>
        <pc:spChg chg="mod">
          <ac:chgData name="YAMAMOTO FLORES CATALINA" userId="b9634305-77dc-4c66-a9e5-3bfc9aaccc17" providerId="ADAL" clId="{B7C4B1AC-E3DD-4F52-8B38-6FDA5B3FBBB5}" dt="2021-11-03T19:52:49.190" v="265" actId="20577"/>
          <ac:spMkLst>
            <pc:docMk/>
            <pc:sldMk cId="2145001311" sldId="1013"/>
            <ac:spMk id="20" creationId="{F32F6E6F-26FC-41BF-BD50-8036C8246539}"/>
          </ac:spMkLst>
        </pc:spChg>
        <pc:picChg chg="mod">
          <ac:chgData name="YAMAMOTO FLORES CATALINA" userId="b9634305-77dc-4c66-a9e5-3bfc9aaccc17" providerId="ADAL" clId="{B7C4B1AC-E3DD-4F52-8B38-6FDA5B3FBBB5}" dt="2021-11-03T20:47:20.448" v="378" actId="14100"/>
          <ac:picMkLst>
            <pc:docMk/>
            <pc:sldMk cId="2145001311" sldId="1013"/>
            <ac:picMk id="8" creationId="{032BA0E6-61F1-4C8C-9E34-CFEE914AB74F}"/>
          </ac:picMkLst>
        </pc:picChg>
      </pc:sldChg>
      <pc:sldChg chg="modSp modNotesTx">
        <pc:chgData name="YAMAMOTO FLORES CATALINA" userId="b9634305-77dc-4c66-a9e5-3bfc9aaccc17" providerId="ADAL" clId="{B7C4B1AC-E3DD-4F52-8B38-6FDA5B3FBBB5}" dt="2021-11-03T21:20:54.912" v="1614" actId="313"/>
        <pc:sldMkLst>
          <pc:docMk/>
          <pc:sldMk cId="2945980377" sldId="1014"/>
        </pc:sldMkLst>
        <pc:spChg chg="mod">
          <ac:chgData name="YAMAMOTO FLORES CATALINA" userId="b9634305-77dc-4c66-a9e5-3bfc9aaccc17" providerId="ADAL" clId="{B7C4B1AC-E3DD-4F52-8B38-6FDA5B3FBBB5}" dt="2021-11-03T20:48:53.802" v="393" actId="2711"/>
          <ac:spMkLst>
            <pc:docMk/>
            <pc:sldMk cId="2945980377" sldId="1014"/>
            <ac:spMk id="6" creationId="{3DF5B1E6-7A58-4066-969C-9C568B723E7B}"/>
          </ac:spMkLst>
        </pc:spChg>
        <pc:spChg chg="mod">
          <ac:chgData name="YAMAMOTO FLORES CATALINA" userId="b9634305-77dc-4c66-a9e5-3bfc9aaccc17" providerId="ADAL" clId="{B7C4B1AC-E3DD-4F52-8B38-6FDA5B3FBBB5}" dt="2021-11-03T20:55:39.056" v="523" actId="255"/>
          <ac:spMkLst>
            <pc:docMk/>
            <pc:sldMk cId="2945980377" sldId="1014"/>
            <ac:spMk id="16" creationId="{7AD09C73-D8E3-4DFA-A3D3-6C58DFB1D213}"/>
          </ac:spMkLst>
        </pc:spChg>
      </pc:sldChg>
      <pc:sldChg chg="modSp modNotesTx">
        <pc:chgData name="YAMAMOTO FLORES CATALINA" userId="b9634305-77dc-4c66-a9e5-3bfc9aaccc17" providerId="ADAL" clId="{B7C4B1AC-E3DD-4F52-8B38-6FDA5B3FBBB5}" dt="2021-11-03T21:19:21.423" v="1539" actId="20577"/>
        <pc:sldMkLst>
          <pc:docMk/>
          <pc:sldMk cId="947337843" sldId="1015"/>
        </pc:sldMkLst>
        <pc:spChg chg="mod">
          <ac:chgData name="YAMAMOTO FLORES CATALINA" userId="b9634305-77dc-4c66-a9e5-3bfc9aaccc17" providerId="ADAL" clId="{B7C4B1AC-E3DD-4F52-8B38-6FDA5B3FBBB5}" dt="2021-11-03T20:56:00.233" v="528" actId="255"/>
          <ac:spMkLst>
            <pc:docMk/>
            <pc:sldMk cId="947337843" sldId="1015"/>
            <ac:spMk id="16" creationId="{7AD09C73-D8E3-4DFA-A3D3-6C58DFB1D213}"/>
          </ac:spMkLst>
        </pc:spChg>
      </pc:sldChg>
      <pc:sldChg chg="modSp del">
        <pc:chgData name="YAMAMOTO FLORES CATALINA" userId="b9634305-77dc-4c66-a9e5-3bfc9aaccc17" providerId="ADAL" clId="{B7C4B1AC-E3DD-4F52-8B38-6FDA5B3FBBB5}" dt="2021-11-03T20:45:46.525" v="368" actId="2696"/>
        <pc:sldMkLst>
          <pc:docMk/>
          <pc:sldMk cId="1790700563" sldId="1015"/>
        </pc:sldMkLst>
        <pc:spChg chg="mod">
          <ac:chgData name="YAMAMOTO FLORES CATALINA" userId="b9634305-77dc-4c66-a9e5-3bfc9aaccc17" providerId="ADAL" clId="{B7C4B1AC-E3DD-4F52-8B38-6FDA5B3FBBB5}" dt="2021-11-03T20:43:20.161" v="337" actId="6549"/>
          <ac:spMkLst>
            <pc:docMk/>
            <pc:sldMk cId="1790700563" sldId="1015"/>
            <ac:spMk id="16" creationId="{7AD09C73-D8E3-4DFA-A3D3-6C58DFB1D213}"/>
          </ac:spMkLst>
        </pc:spChg>
      </pc:sldChg>
    </pc:docChg>
  </pc:docChgLst>
  <pc:docChgLst>
    <pc:chgData name="LUJAN SALAZAR JOSE DE JESUS" userId="ec2fc3d6-b266-4bae-ba78-4002af35a077" providerId="ADAL" clId="{507ED59E-4835-410A-BECA-A0F3A2AB8D20}"/>
    <pc:docChg chg="undo custSel addSld delSld modSld sldOrd modSection">
      <pc:chgData name="LUJAN SALAZAR JOSE DE JESUS" userId="ec2fc3d6-b266-4bae-ba78-4002af35a077" providerId="ADAL" clId="{507ED59E-4835-410A-BECA-A0F3A2AB8D20}" dt="2021-11-03T22:37:22.036" v="82" actId="6549"/>
      <pc:docMkLst>
        <pc:docMk/>
      </pc:docMkLst>
      <pc:sldChg chg="del">
        <pc:chgData name="LUJAN SALAZAR JOSE DE JESUS" userId="ec2fc3d6-b266-4bae-ba78-4002af35a077" providerId="ADAL" clId="{507ED59E-4835-410A-BECA-A0F3A2AB8D20}" dt="2021-11-03T19:57:08.895" v="64" actId="2696"/>
        <pc:sldMkLst>
          <pc:docMk/>
          <pc:sldMk cId="1494294589" sldId="963"/>
        </pc:sldMkLst>
      </pc:sldChg>
      <pc:sldChg chg="del">
        <pc:chgData name="LUJAN SALAZAR JOSE DE JESUS" userId="ec2fc3d6-b266-4bae-ba78-4002af35a077" providerId="ADAL" clId="{507ED59E-4835-410A-BECA-A0F3A2AB8D20}" dt="2021-11-03T19:57:15.569" v="65" actId="2696"/>
        <pc:sldMkLst>
          <pc:docMk/>
          <pc:sldMk cId="443055728" sldId="964"/>
        </pc:sldMkLst>
      </pc:sldChg>
      <pc:sldChg chg="del">
        <pc:chgData name="LUJAN SALAZAR JOSE DE JESUS" userId="ec2fc3d6-b266-4bae-ba78-4002af35a077" providerId="ADAL" clId="{507ED59E-4835-410A-BECA-A0F3A2AB8D20}" dt="2021-11-03T19:57:18.804" v="66" actId="2696"/>
        <pc:sldMkLst>
          <pc:docMk/>
          <pc:sldMk cId="3046328603" sldId="965"/>
        </pc:sldMkLst>
      </pc:sldChg>
      <pc:sldChg chg="addSp modSp mod ord setBg">
        <pc:chgData name="LUJAN SALAZAR JOSE DE JESUS" userId="ec2fc3d6-b266-4bae-ba78-4002af35a077" providerId="ADAL" clId="{507ED59E-4835-410A-BECA-A0F3A2AB8D20}" dt="2021-11-03T20:03:13.823" v="72" actId="790"/>
        <pc:sldMkLst>
          <pc:docMk/>
          <pc:sldMk cId="2403189130" sldId="1006"/>
        </pc:sldMkLst>
        <pc:spChg chg="mod">
          <ac:chgData name="LUJAN SALAZAR JOSE DE JESUS" userId="ec2fc3d6-b266-4bae-ba78-4002af35a077" providerId="ADAL" clId="{507ED59E-4835-410A-BECA-A0F3A2AB8D20}" dt="2021-11-03T20:03:13.823" v="72" actId="790"/>
          <ac:spMkLst>
            <pc:docMk/>
            <pc:sldMk cId="2403189130" sldId="1006"/>
            <ac:spMk id="3" creationId="{75CE276B-5389-4DD6-B38E-501DD5D66E6E}"/>
          </ac:spMkLst>
        </pc:spChg>
        <pc:spChg chg="mod">
          <ac:chgData name="LUJAN SALAZAR JOSE DE JESUS" userId="ec2fc3d6-b266-4bae-ba78-4002af35a077" providerId="ADAL" clId="{507ED59E-4835-410A-BECA-A0F3A2AB8D20}" dt="2021-11-03T20:02:55.668" v="71" actId="790"/>
          <ac:spMkLst>
            <pc:docMk/>
            <pc:sldMk cId="2403189130" sldId="1006"/>
            <ac:spMk id="5" creationId="{F8DF2BC6-91E5-406C-AEDD-6B397F310C69}"/>
          </ac:spMkLst>
        </pc:spChg>
        <pc:spChg chg="add">
          <ac:chgData name="LUJAN SALAZAR JOSE DE JESUS" userId="ec2fc3d6-b266-4bae-ba78-4002af35a077" providerId="ADAL" clId="{507ED59E-4835-410A-BECA-A0F3A2AB8D20}" dt="2021-11-03T20:01:03.503" v="68" actId="26606"/>
          <ac:spMkLst>
            <pc:docMk/>
            <pc:sldMk cId="2403189130" sldId="1006"/>
            <ac:spMk id="12" creationId="{04812C46-200A-4DEB-A05E-3ED6C68C2387}"/>
          </ac:spMkLst>
        </pc:spChg>
        <pc:spChg chg="add">
          <ac:chgData name="LUJAN SALAZAR JOSE DE JESUS" userId="ec2fc3d6-b266-4bae-ba78-4002af35a077" providerId="ADAL" clId="{507ED59E-4835-410A-BECA-A0F3A2AB8D20}" dt="2021-11-03T20:01:03.503" v="68" actId="26606"/>
          <ac:spMkLst>
            <pc:docMk/>
            <pc:sldMk cId="2403189130" sldId="1006"/>
            <ac:spMk id="14" creationId="{D1EA859B-E555-4109-94F3-6700E046E008}"/>
          </ac:spMkLst>
        </pc:spChg>
        <pc:picChg chg="mod">
          <ac:chgData name="LUJAN SALAZAR JOSE DE JESUS" userId="ec2fc3d6-b266-4bae-ba78-4002af35a077" providerId="ADAL" clId="{507ED59E-4835-410A-BECA-A0F3A2AB8D20}" dt="2021-11-03T20:01:03.503" v="68" actId="26606"/>
          <ac:picMkLst>
            <pc:docMk/>
            <pc:sldMk cId="2403189130" sldId="1006"/>
            <ac:picMk id="7" creationId="{98A1EC3E-195C-492E-B06B-5E037F921366}"/>
          </ac:picMkLst>
        </pc:picChg>
      </pc:sldChg>
      <pc:sldChg chg="modSp mod">
        <pc:chgData name="LUJAN SALAZAR JOSE DE JESUS" userId="ec2fc3d6-b266-4bae-ba78-4002af35a077" providerId="ADAL" clId="{507ED59E-4835-410A-BECA-A0F3A2AB8D20}" dt="2021-11-03T19:53:23.840" v="0" actId="790"/>
        <pc:sldMkLst>
          <pc:docMk/>
          <pc:sldMk cId="3748964135" sldId="1011"/>
        </pc:sldMkLst>
        <pc:spChg chg="mod">
          <ac:chgData name="LUJAN SALAZAR JOSE DE JESUS" userId="ec2fc3d6-b266-4bae-ba78-4002af35a077" providerId="ADAL" clId="{507ED59E-4835-410A-BECA-A0F3A2AB8D20}" dt="2021-11-03T19:53:23.840" v="0" actId="790"/>
          <ac:spMkLst>
            <pc:docMk/>
            <pc:sldMk cId="3748964135" sldId="1011"/>
            <ac:spMk id="3" creationId="{F5EB95B6-1501-49F2-831B-51E5ECB01EDE}"/>
          </ac:spMkLst>
        </pc:spChg>
      </pc:sldChg>
      <pc:sldChg chg="modSp mod">
        <pc:chgData name="LUJAN SALAZAR JOSE DE JESUS" userId="ec2fc3d6-b266-4bae-ba78-4002af35a077" providerId="ADAL" clId="{507ED59E-4835-410A-BECA-A0F3A2AB8D20}" dt="2021-11-03T19:57:49.345" v="67" actId="6549"/>
        <pc:sldMkLst>
          <pc:docMk/>
          <pc:sldMk cId="2145001311" sldId="1013"/>
        </pc:sldMkLst>
        <pc:spChg chg="mod">
          <ac:chgData name="LUJAN SALAZAR JOSE DE JESUS" userId="ec2fc3d6-b266-4bae-ba78-4002af35a077" providerId="ADAL" clId="{507ED59E-4835-410A-BECA-A0F3A2AB8D20}" dt="2021-11-03T19:57:49.345" v="67" actId="6549"/>
          <ac:spMkLst>
            <pc:docMk/>
            <pc:sldMk cId="2145001311" sldId="1013"/>
            <ac:spMk id="6" creationId="{6D6873BE-3503-4603-9CAB-075013C53023}"/>
          </ac:spMkLst>
        </pc:spChg>
      </pc:sldChg>
      <pc:sldChg chg="addSp delSp modSp mod">
        <pc:chgData name="LUJAN SALAZAR JOSE DE JESUS" userId="ec2fc3d6-b266-4bae-ba78-4002af35a077" providerId="ADAL" clId="{507ED59E-4835-410A-BECA-A0F3A2AB8D20}" dt="2021-11-03T19:55:38.238" v="61" actId="20577"/>
        <pc:sldMkLst>
          <pc:docMk/>
          <pc:sldMk cId="2945980377" sldId="1014"/>
        </pc:sldMkLst>
        <pc:spChg chg="mod">
          <ac:chgData name="LUJAN SALAZAR JOSE DE JESUS" userId="ec2fc3d6-b266-4bae-ba78-4002af35a077" providerId="ADAL" clId="{507ED59E-4835-410A-BECA-A0F3A2AB8D20}" dt="2021-11-03T19:53:56.438" v="32" actId="6549"/>
          <ac:spMkLst>
            <pc:docMk/>
            <pc:sldMk cId="2945980377" sldId="1014"/>
            <ac:spMk id="6" creationId="{3DF5B1E6-7A58-4066-969C-9C568B723E7B}"/>
          </ac:spMkLst>
        </pc:spChg>
        <pc:spChg chg="add del mod">
          <ac:chgData name="LUJAN SALAZAR JOSE DE JESUS" userId="ec2fc3d6-b266-4bae-ba78-4002af35a077" providerId="ADAL" clId="{507ED59E-4835-410A-BECA-A0F3A2AB8D20}" dt="2021-11-03T19:55:27.537" v="58" actId="22"/>
          <ac:spMkLst>
            <pc:docMk/>
            <pc:sldMk cId="2945980377" sldId="1014"/>
            <ac:spMk id="7" creationId="{CC55EE35-D37F-4194-BD46-405E2AD40513}"/>
          </ac:spMkLst>
        </pc:spChg>
        <pc:spChg chg="mod">
          <ac:chgData name="LUJAN SALAZAR JOSE DE JESUS" userId="ec2fc3d6-b266-4bae-ba78-4002af35a077" providerId="ADAL" clId="{507ED59E-4835-410A-BECA-A0F3A2AB8D20}" dt="2021-11-03T19:55:38.238" v="61" actId="20577"/>
          <ac:spMkLst>
            <pc:docMk/>
            <pc:sldMk cId="2945980377" sldId="1014"/>
            <ac:spMk id="16" creationId="{7AD09C73-D8E3-4DFA-A3D3-6C58DFB1D213}"/>
          </ac:spMkLst>
        </pc:spChg>
      </pc:sldChg>
      <pc:sldChg chg="modSp mod">
        <pc:chgData name="LUJAN SALAZAR JOSE DE JESUS" userId="ec2fc3d6-b266-4bae-ba78-4002af35a077" providerId="ADAL" clId="{507ED59E-4835-410A-BECA-A0F3A2AB8D20}" dt="2021-11-03T19:56:36.423" v="63" actId="20577"/>
        <pc:sldMkLst>
          <pc:docMk/>
          <pc:sldMk cId="1790700563" sldId="1015"/>
        </pc:sldMkLst>
        <pc:spChg chg="mod">
          <ac:chgData name="LUJAN SALAZAR JOSE DE JESUS" userId="ec2fc3d6-b266-4bae-ba78-4002af35a077" providerId="ADAL" clId="{507ED59E-4835-410A-BECA-A0F3A2AB8D20}" dt="2021-11-03T19:54:08.709" v="41" actId="20577"/>
          <ac:spMkLst>
            <pc:docMk/>
            <pc:sldMk cId="1790700563" sldId="1015"/>
            <ac:spMk id="6" creationId="{3DF5B1E6-7A58-4066-969C-9C568B723E7B}"/>
          </ac:spMkLst>
        </pc:spChg>
        <pc:spChg chg="mod">
          <ac:chgData name="LUJAN SALAZAR JOSE DE JESUS" userId="ec2fc3d6-b266-4bae-ba78-4002af35a077" providerId="ADAL" clId="{507ED59E-4835-410A-BECA-A0F3A2AB8D20}" dt="2021-11-03T19:56:36.423" v="63" actId="20577"/>
          <ac:spMkLst>
            <pc:docMk/>
            <pc:sldMk cId="1790700563" sldId="1015"/>
            <ac:spMk id="16" creationId="{7AD09C73-D8E3-4DFA-A3D3-6C58DFB1D213}"/>
          </ac:spMkLst>
        </pc:spChg>
      </pc:sldChg>
      <pc:sldChg chg="modSp add mod">
        <pc:chgData name="LUJAN SALAZAR JOSE DE JESUS" userId="ec2fc3d6-b266-4bae-ba78-4002af35a077" providerId="ADAL" clId="{507ED59E-4835-410A-BECA-A0F3A2AB8D20}" dt="2021-11-03T22:37:22.036" v="82" actId="6549"/>
        <pc:sldMkLst>
          <pc:docMk/>
          <pc:sldMk cId="3541247596" sldId="1017"/>
        </pc:sldMkLst>
        <pc:spChg chg="mod">
          <ac:chgData name="LUJAN SALAZAR JOSE DE JESUS" userId="ec2fc3d6-b266-4bae-ba78-4002af35a077" providerId="ADAL" clId="{507ED59E-4835-410A-BECA-A0F3A2AB8D20}" dt="2021-11-03T22:36:30.512" v="77" actId="6549"/>
          <ac:spMkLst>
            <pc:docMk/>
            <pc:sldMk cId="3541247596" sldId="1017"/>
            <ac:spMk id="8" creationId="{19255EB0-57C6-4D77-B1EE-7D536C2E736C}"/>
          </ac:spMkLst>
        </pc:spChg>
        <pc:spChg chg="mod">
          <ac:chgData name="LUJAN SALAZAR JOSE DE JESUS" userId="ec2fc3d6-b266-4bae-ba78-4002af35a077" providerId="ADAL" clId="{507ED59E-4835-410A-BECA-A0F3A2AB8D20}" dt="2021-11-03T22:36:41.115" v="78" actId="790"/>
          <ac:spMkLst>
            <pc:docMk/>
            <pc:sldMk cId="3541247596" sldId="1017"/>
            <ac:spMk id="9" creationId="{AAAC828D-9231-4FFE-BE0C-953F2A2CAD53}"/>
          </ac:spMkLst>
        </pc:spChg>
        <pc:graphicFrameChg chg="mod modGraphic">
          <ac:chgData name="LUJAN SALAZAR JOSE DE JESUS" userId="ec2fc3d6-b266-4bae-ba78-4002af35a077" providerId="ADAL" clId="{507ED59E-4835-410A-BECA-A0F3A2AB8D20}" dt="2021-11-03T22:37:22.036" v="82" actId="6549"/>
          <ac:graphicFrameMkLst>
            <pc:docMk/>
            <pc:sldMk cId="3541247596" sldId="1017"/>
            <ac:graphicFrameMk id="6" creationId="{75AAFFE7-87F3-4875-8BBB-B0189FF68F87}"/>
          </ac:graphicFrameMkLst>
        </pc:graphicFrameChg>
      </pc:sldChg>
    </pc:docChg>
  </pc:docChgLst>
  <pc:docChgLst>
    <pc:chgData name="VAZQUEZ FLORES DOMINGO" userId="bd42e53c-06a7-4e63-ab1c-d179021c9b0e" providerId="ADAL" clId="{CEAF1C3B-4662-4ECE-97E4-19570826722B}"/>
    <pc:docChg chg="undo custSel addSld modSld modSection">
      <pc:chgData name="VAZQUEZ FLORES DOMINGO" userId="bd42e53c-06a7-4e63-ab1c-d179021c9b0e" providerId="ADAL" clId="{CEAF1C3B-4662-4ECE-97E4-19570826722B}" dt="2021-11-03T19:22:51.597" v="1042" actId="20577"/>
      <pc:docMkLst>
        <pc:docMk/>
      </pc:docMkLst>
      <pc:sldChg chg="modSp mod">
        <pc:chgData name="VAZQUEZ FLORES DOMINGO" userId="bd42e53c-06a7-4e63-ab1c-d179021c9b0e" providerId="ADAL" clId="{CEAF1C3B-4662-4ECE-97E4-19570826722B}" dt="2021-11-03T18:14:59.095" v="2" actId="20577"/>
        <pc:sldMkLst>
          <pc:docMk/>
          <pc:sldMk cId="3445358153" sldId="952"/>
        </pc:sldMkLst>
        <pc:spChg chg="mod">
          <ac:chgData name="VAZQUEZ FLORES DOMINGO" userId="bd42e53c-06a7-4e63-ab1c-d179021c9b0e" providerId="ADAL" clId="{CEAF1C3B-4662-4ECE-97E4-19570826722B}" dt="2021-11-03T18:14:59.095" v="2" actId="20577"/>
          <ac:spMkLst>
            <pc:docMk/>
            <pc:sldMk cId="3445358153" sldId="952"/>
            <ac:spMk id="3" creationId="{5EA17A9F-5CA1-BE4B-B40D-C915291C9B8A}"/>
          </ac:spMkLst>
        </pc:spChg>
      </pc:sldChg>
      <pc:sldChg chg="modSp mod">
        <pc:chgData name="VAZQUEZ FLORES DOMINGO" userId="bd42e53c-06a7-4e63-ab1c-d179021c9b0e" providerId="ADAL" clId="{CEAF1C3B-4662-4ECE-97E4-19570826722B}" dt="2021-11-03T19:20:58.739" v="1026" actId="20577"/>
        <pc:sldMkLst>
          <pc:docMk/>
          <pc:sldMk cId="2945980377" sldId="1014"/>
        </pc:sldMkLst>
        <pc:spChg chg="mod">
          <ac:chgData name="VAZQUEZ FLORES DOMINGO" userId="bd42e53c-06a7-4e63-ab1c-d179021c9b0e" providerId="ADAL" clId="{CEAF1C3B-4662-4ECE-97E4-19570826722B}" dt="2021-11-03T19:20:58.739" v="1026" actId="20577"/>
          <ac:spMkLst>
            <pc:docMk/>
            <pc:sldMk cId="2945980377" sldId="1014"/>
            <ac:spMk id="16" creationId="{7AD09C73-D8E3-4DFA-A3D3-6C58DFB1D213}"/>
          </ac:spMkLst>
        </pc:spChg>
      </pc:sldChg>
      <pc:sldChg chg="modSp add mod">
        <pc:chgData name="VAZQUEZ FLORES DOMINGO" userId="bd42e53c-06a7-4e63-ab1c-d179021c9b0e" providerId="ADAL" clId="{CEAF1C3B-4662-4ECE-97E4-19570826722B}" dt="2021-11-03T19:22:51.597" v="1042" actId="20577"/>
        <pc:sldMkLst>
          <pc:docMk/>
          <pc:sldMk cId="1790700563" sldId="1015"/>
        </pc:sldMkLst>
        <pc:spChg chg="mod">
          <ac:chgData name="VAZQUEZ FLORES DOMINGO" userId="bd42e53c-06a7-4e63-ab1c-d179021c9b0e" providerId="ADAL" clId="{CEAF1C3B-4662-4ECE-97E4-19570826722B}" dt="2021-11-03T19:22:51.597" v="1042" actId="20577"/>
          <ac:spMkLst>
            <pc:docMk/>
            <pc:sldMk cId="1790700563" sldId="1015"/>
            <ac:spMk id="16" creationId="{7AD09C73-D8E3-4DFA-A3D3-6C58DFB1D21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A3678-9833-6147-8FBD-DCC5DF40CB09}" type="datetimeFigureOut">
              <a:rPr lang="es-MX" smtClean="0"/>
              <a:t>05/11/2021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CD2B8-D33F-3D45-BAC5-4700289EAF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0880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dirty="0"/>
              <a:t>Cambios en las fracciones donde se cita “Acta”, se </a:t>
            </a:r>
            <a:r>
              <a:rPr lang="es-MX"/>
              <a:t>modificó por “Documento”.</a:t>
            </a:r>
            <a:endParaRPr lang="es-MX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dirty="0"/>
              <a:t>Entrega de evidencias al vicepresidente. Dice: Responsable de Fase Debe decir: TUA.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dirty="0"/>
              <a:t>Alusión explícita de los indicadores de calidad aprobados por el </a:t>
            </a:r>
            <a:r>
              <a:rPr lang="es-MX" dirty="0" err="1"/>
              <a:t>CoAC</a:t>
            </a:r>
            <a:r>
              <a:rPr lang="es-MX" dirty="0"/>
              <a:t>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CD2B8-D33F-3D45-BAC5-4700289EAF38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8616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dirty="0"/>
              <a:t>Actualizaciones: Infraestructura de información; Ciclo de programa; Metadatos y Población, entre otras.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MX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dirty="0"/>
              <a:t>Incorporaciones: Fase; Fenómeno; Territorio; Geocodificación; Georreferenciación y Metodología científicamente sustentada, entre otras.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CD2B8-D33F-3D45-BAC5-4700289EAF38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9659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CD2B8-D33F-3D45-BAC5-4700289EAF38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6532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CD2B8-D33F-3D45-BAC5-4700289EAF38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0238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CD2B8-D33F-3D45-BAC5-4700289EAF38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0374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18CF22F-66B4-B24C-B54F-3457EEB923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169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nd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9C3B3E65-2B01-6F43-BD90-CF581CD56E2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7FE530E0-368D-BF49-BFED-ADEEEA2BAA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6" name="Gráfico 5">
              <a:extLst>
                <a:ext uri="{FF2B5EF4-FFF2-40B4-BE49-F238E27FC236}">
                  <a16:creationId xmlns:a16="http://schemas.microsoft.com/office/drawing/2014/main" id="{22B7C685-2DA6-1F43-80E3-E8E04CEF22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978570" y="6146800"/>
              <a:ext cx="1756229" cy="349250"/>
            </a:xfrm>
            <a:prstGeom prst="rect">
              <a:avLst/>
            </a:prstGeom>
          </p:spPr>
        </p:pic>
      </p:grpSp>
      <p:sp>
        <p:nvSpPr>
          <p:cNvPr id="4" name="Marcador de número de diapositiva 4">
            <a:extLst>
              <a:ext uri="{FF2B5EF4-FFF2-40B4-BE49-F238E27FC236}">
                <a16:creationId xmlns:a16="http://schemas.microsoft.com/office/drawing/2014/main" id="{5ACF3B95-16E2-D74E-8FBF-876BA89F8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119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azul mari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98505CD3-0411-1F4C-92D3-97E982F3B89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4945DB76-0E18-1946-A20A-9D6E663488F2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330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3" name="Gráfico 2">
              <a:extLst>
                <a:ext uri="{FF2B5EF4-FFF2-40B4-BE49-F238E27FC236}">
                  <a16:creationId xmlns:a16="http://schemas.microsoft.com/office/drawing/2014/main" id="{C5EC662C-F895-1C48-BB9C-C0951B1398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982255" y="6148729"/>
              <a:ext cx="1756229" cy="349250"/>
            </a:xfrm>
            <a:prstGeom prst="rect">
              <a:avLst/>
            </a:prstGeom>
          </p:spPr>
        </p:pic>
      </p:grp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8D56C19-A3FB-BE47-A54C-C0AA0B0D1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2616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blanco/azul mari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0B13EDDA-2586-2241-9BE6-3C5F58432F08}"/>
              </a:ext>
            </a:extLst>
          </p:cNvPr>
          <p:cNvSpPr/>
          <p:nvPr userDrawn="1"/>
        </p:nvSpPr>
        <p:spPr>
          <a:xfrm>
            <a:off x="0" y="3643301"/>
            <a:ext cx="12192000" cy="3214699"/>
          </a:xfrm>
          <a:prstGeom prst="rect">
            <a:avLst/>
          </a:prstGeom>
          <a:solidFill>
            <a:srgbClr val="03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81AB52C7-89B6-4B46-92AA-4256BF844B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78570" y="6146800"/>
            <a:ext cx="1756229" cy="349250"/>
          </a:xfrm>
          <a:prstGeom prst="rect">
            <a:avLst/>
          </a:prstGeom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433EEC5-1ED3-E94C-A3B9-5C214A0ED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993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azul con círc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4">
            <a:extLst>
              <a:ext uri="{FF2B5EF4-FFF2-40B4-BE49-F238E27FC236}">
                <a16:creationId xmlns:a16="http://schemas.microsoft.com/office/drawing/2014/main" id="{A917F76B-BF86-794C-8A31-6046E48EF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44ECFEBC-660D-434C-8344-C08A2E534FD8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4945DB76-0E18-1946-A20A-9D6E663488F2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330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3" name="Gráfico 2">
              <a:extLst>
                <a:ext uri="{FF2B5EF4-FFF2-40B4-BE49-F238E27FC236}">
                  <a16:creationId xmlns:a16="http://schemas.microsoft.com/office/drawing/2014/main" id="{C5EC662C-F895-1C48-BB9C-C0951B1398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982255" y="6148729"/>
              <a:ext cx="1756229" cy="349250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CF532CB6-AD19-714F-9F92-CB577F5465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5597611" cy="66285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4492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4F08C00-469B-BB4F-97A2-9B521A6A2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38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41A786B-7C17-3B42-B0E0-38CFD2F322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817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ndo fotografí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3746C792-4334-454A-A97C-07BC572A0069}"/>
              </a:ext>
            </a:extLst>
          </p:cNvPr>
          <p:cNvGrpSpPr/>
          <p:nvPr userDrawn="1"/>
        </p:nvGrpSpPr>
        <p:grpSpPr>
          <a:xfrm>
            <a:off x="4804611" y="0"/>
            <a:ext cx="7387389" cy="6858000"/>
            <a:chOff x="4804611" y="0"/>
            <a:chExt cx="7387389" cy="6858000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E174B2FC-808B-744E-8159-C7CEA98B2A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804611" y="0"/>
              <a:ext cx="7387389" cy="6858000"/>
            </a:xfrm>
            <a:prstGeom prst="rect">
              <a:avLst/>
            </a:prstGeom>
          </p:spPr>
        </p:pic>
        <p:pic>
          <p:nvPicPr>
            <p:cNvPr id="3" name="Gráfico 2">
              <a:extLst>
                <a:ext uri="{FF2B5EF4-FFF2-40B4-BE49-F238E27FC236}">
                  <a16:creationId xmlns:a16="http://schemas.microsoft.com/office/drawing/2014/main" id="{B52DC50A-408B-7245-9540-A0FD537B78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978570" y="6146800"/>
              <a:ext cx="1756229" cy="349250"/>
            </a:xfrm>
            <a:prstGeom prst="rect">
              <a:avLst/>
            </a:prstGeom>
          </p:spPr>
        </p:pic>
      </p:grp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122EFA1-D65D-0E45-B806-064A77867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784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5ADDD0F-7C72-F649-B9D5-42A6304A44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26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F9F92FA7-BDD0-DB49-9313-CBC8923C3A4A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3EB46D32-45C8-8848-A5BC-FB71EFCCE1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5" name="Gráfico 4">
              <a:extLst>
                <a:ext uri="{FF2B5EF4-FFF2-40B4-BE49-F238E27FC236}">
                  <a16:creationId xmlns:a16="http://schemas.microsoft.com/office/drawing/2014/main" id="{4D5A119C-0322-114B-A400-DD7697C22F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982255" y="6148729"/>
              <a:ext cx="1756229" cy="349250"/>
            </a:xfrm>
            <a:prstGeom prst="rect">
              <a:avLst/>
            </a:prstGeom>
          </p:spPr>
        </p:pic>
      </p:grpSp>
      <p:sp>
        <p:nvSpPr>
          <p:cNvPr id="6" name="Marcador de número de diapositiva 4">
            <a:extLst>
              <a:ext uri="{FF2B5EF4-FFF2-40B4-BE49-F238E27FC236}">
                <a16:creationId xmlns:a16="http://schemas.microsoft.com/office/drawing/2014/main" id="{18055409-E9C7-0D48-86E6-BBA4C3443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157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Í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C5E905D4-EE1A-C54F-8133-911E6F19C69F}"/>
              </a:ext>
            </a:extLst>
          </p:cNvPr>
          <p:cNvGrpSpPr/>
          <p:nvPr userDrawn="1"/>
        </p:nvGrpSpPr>
        <p:grpSpPr>
          <a:xfrm>
            <a:off x="4109" y="0"/>
            <a:ext cx="12183781" cy="6858000"/>
            <a:chOff x="4109" y="0"/>
            <a:chExt cx="12183781" cy="685800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E5C2A6E1-BF1B-D243-8015-0E5FF15450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109" y="0"/>
              <a:ext cx="12183781" cy="6858000"/>
            </a:xfrm>
            <a:prstGeom prst="rect">
              <a:avLst/>
            </a:prstGeom>
          </p:spPr>
        </p:pic>
        <p:pic>
          <p:nvPicPr>
            <p:cNvPr id="6" name="Gráfico 5">
              <a:extLst>
                <a:ext uri="{FF2B5EF4-FFF2-40B4-BE49-F238E27FC236}">
                  <a16:creationId xmlns:a16="http://schemas.microsoft.com/office/drawing/2014/main" id="{22B7C685-2DA6-1F43-80E3-E8E04CEF22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330416" y="6102349"/>
              <a:ext cx="1756229" cy="349250"/>
            </a:xfrm>
            <a:prstGeom prst="rect">
              <a:avLst/>
            </a:prstGeom>
          </p:spPr>
        </p:pic>
      </p:grpSp>
      <p:sp>
        <p:nvSpPr>
          <p:cNvPr id="7" name="Rectángulo 6">
            <a:extLst>
              <a:ext uri="{FF2B5EF4-FFF2-40B4-BE49-F238E27FC236}">
                <a16:creationId xmlns:a16="http://schemas.microsoft.com/office/drawing/2014/main" id="{18A80782-CB74-144B-B439-9AD667FDAB58}"/>
              </a:ext>
            </a:extLst>
          </p:cNvPr>
          <p:cNvSpPr/>
          <p:nvPr userDrawn="1"/>
        </p:nvSpPr>
        <p:spPr>
          <a:xfrm>
            <a:off x="1088020" y="1219200"/>
            <a:ext cx="10139423" cy="4013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1BA3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958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2C77F357-FCDB-0445-AFEA-6DAE9292BBBD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37BDA145-FEC3-5645-A1F0-903012C5C4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8" name="Gráfico 7">
              <a:extLst>
                <a:ext uri="{FF2B5EF4-FFF2-40B4-BE49-F238E27FC236}">
                  <a16:creationId xmlns:a16="http://schemas.microsoft.com/office/drawing/2014/main" id="{CE23679C-DAF6-8543-8473-C9322EF3BE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83770" y="5778500"/>
              <a:ext cx="1756229" cy="349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4892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parado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74683D17-FBCF-C746-A573-DDE2C97D2B3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6348611D-6CF2-404F-83D7-4D2587A9D1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7" name="Gráfico 6">
              <a:extLst>
                <a:ext uri="{FF2B5EF4-FFF2-40B4-BE49-F238E27FC236}">
                  <a16:creationId xmlns:a16="http://schemas.microsoft.com/office/drawing/2014/main" id="{5B52042B-8B68-1D40-9F56-B0A58A1535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610270" y="5778500"/>
              <a:ext cx="1756229" cy="349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8136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FEDFE3E2-DCF9-7545-8532-78F404B76D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FB7774E4-6EE2-DD4B-AE86-3D69DF9BFE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3770" y="5778500"/>
            <a:ext cx="1756229" cy="34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887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blanc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9B7BB6AA-6009-A04F-BB29-CEE94B10B4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78570" y="6146800"/>
            <a:ext cx="1756229" cy="349250"/>
          </a:xfrm>
          <a:prstGeom prst="rect">
            <a:avLst/>
          </a:prstGeom>
        </p:spPr>
      </p:pic>
      <p:sp>
        <p:nvSpPr>
          <p:cNvPr id="4" name="Marcador de número de diapositiva 4">
            <a:extLst>
              <a:ext uri="{FF2B5EF4-FFF2-40B4-BE49-F238E27FC236}">
                <a16:creationId xmlns:a16="http://schemas.microsoft.com/office/drawing/2014/main" id="{0AFDBB41-A0C9-344A-997D-20C0ADE36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075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blanco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A2E7BFC-2229-B147-B2A4-A684558A7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8024CF08-ED64-D843-9A06-7A2C27FDA4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1200" y="6248095"/>
            <a:ext cx="1756229" cy="34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264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716CB66-A302-EF4A-A3FD-BE4B93CAE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26ABCA-6630-9D40-9F05-BE0D09388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69635C-E174-F140-861D-B816561211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91C96-4E23-0247-8238-78CD3C5AF668}" type="datetime1">
              <a:rPr lang="es-MX" smtClean="0"/>
              <a:t>05/11/2021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755997-17D2-5141-9562-5C3A199E26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7F0282-F4C6-974D-AA6A-0DEE84C4F7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6A776-E82A-DB4C-BEC6-9E86C7D9FD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576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6" r:id="rId2"/>
    <p:sldLayoutId id="2147483652" r:id="rId3"/>
    <p:sldLayoutId id="2147483655" r:id="rId4"/>
    <p:sldLayoutId id="2147483694" r:id="rId5"/>
    <p:sldLayoutId id="2147483692" r:id="rId6"/>
    <p:sldLayoutId id="2147483695" r:id="rId7"/>
    <p:sldLayoutId id="2147483671" r:id="rId8"/>
    <p:sldLayoutId id="2147483687" r:id="rId9"/>
    <p:sldLayoutId id="2147483686" r:id="rId10"/>
    <p:sldLayoutId id="2147483659" r:id="rId11"/>
    <p:sldLayoutId id="2147483690" r:id="rId12"/>
    <p:sldLayoutId id="2147483691" r:id="rId13"/>
    <p:sldLayoutId id="2147483689" r:id="rId14"/>
    <p:sldLayoutId id="2147483697" r:id="rId15"/>
    <p:sldLayoutId id="2147483698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B88151-9093-CA49-BB42-A6D47F0BDCEB}"/>
              </a:ext>
            </a:extLst>
          </p:cNvPr>
          <p:cNvSpPr txBox="1">
            <a:spLocks/>
          </p:cNvSpPr>
          <p:nvPr/>
        </p:nvSpPr>
        <p:spPr>
          <a:xfrm>
            <a:off x="9000674" y="5601133"/>
            <a:ext cx="2718868" cy="3853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altLang="ko-K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de noviembre de  2021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5EA17A9F-5CA1-BE4B-B40D-C915291C9B8A}"/>
              </a:ext>
            </a:extLst>
          </p:cNvPr>
          <p:cNvSpPr txBox="1">
            <a:spLocks/>
          </p:cNvSpPr>
          <p:nvPr/>
        </p:nvSpPr>
        <p:spPr>
          <a:xfrm>
            <a:off x="800528" y="2277256"/>
            <a:ext cx="10876809" cy="171627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altLang="ko-KR" sz="3600" b="1" dirty="0">
                <a:solidFill>
                  <a:schemeClr val="bg1"/>
                </a:solidFill>
                <a:ea typeface="맑은 고딕"/>
                <a:cs typeface="Arial"/>
              </a:rPr>
              <a:t>7. Propuesta de modificaciones a la Norma Técnica del Proceso de Producción de Información Estadística y Geográfica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D9DD1BCE-83B2-6740-8E94-EB1A052A1655}"/>
              </a:ext>
            </a:extLst>
          </p:cNvPr>
          <p:cNvSpPr txBox="1">
            <a:spLocks/>
          </p:cNvSpPr>
          <p:nvPr/>
        </p:nvSpPr>
        <p:spPr>
          <a:xfrm>
            <a:off x="800528" y="4485906"/>
            <a:ext cx="10525115" cy="4212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altLang="ko-KR" sz="2400" b="1">
                <a:solidFill>
                  <a:schemeClr val="bg1"/>
                </a:solidFill>
                <a:cs typeface="Arial" panose="020B0604020202020204" pitchFamily="34" charset="0"/>
              </a:rPr>
              <a:t>Cuarta sesión 2021 del Comité de Aseguramiento de la Calidad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5F58A6AB-B11B-F242-AA84-9C1505BC8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89062" y="4039655"/>
            <a:ext cx="736600" cy="16510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A7C53AB6-D8CC-B140-AD7E-E683F5F1E2EB}"/>
              </a:ext>
            </a:extLst>
          </p:cNvPr>
          <p:cNvCxnSpPr>
            <a:cxnSpLocks/>
          </p:cNvCxnSpPr>
          <p:nvPr/>
        </p:nvCxnSpPr>
        <p:spPr>
          <a:xfrm>
            <a:off x="9186203" y="5499202"/>
            <a:ext cx="234123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229A0858-4476-3E43-BA65-4B335DE93DD4}"/>
              </a:ext>
            </a:extLst>
          </p:cNvPr>
          <p:cNvCxnSpPr>
            <a:cxnSpLocks/>
          </p:cNvCxnSpPr>
          <p:nvPr/>
        </p:nvCxnSpPr>
        <p:spPr>
          <a:xfrm>
            <a:off x="9186203" y="5994502"/>
            <a:ext cx="234123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>
            <a:extLst>
              <a:ext uri="{FF2B5EF4-FFF2-40B4-BE49-F238E27FC236}">
                <a16:creationId xmlns:a16="http://schemas.microsoft.com/office/drawing/2014/main" id="{20CD1EE8-1A45-4151-AD1B-0755076AB5A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325" y="863498"/>
            <a:ext cx="2923083" cy="8823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45358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F5EB95B6-1501-49F2-831B-51E5ECB01EDE}"/>
              </a:ext>
            </a:extLst>
          </p:cNvPr>
          <p:cNvSpPr txBox="1">
            <a:spLocks/>
          </p:cNvSpPr>
          <p:nvPr/>
        </p:nvSpPr>
        <p:spPr>
          <a:xfrm>
            <a:off x="164436" y="685525"/>
            <a:ext cx="3939688" cy="2005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ts val="600"/>
              </a:spcAft>
              <a:buNone/>
            </a:pPr>
            <a:r>
              <a:rPr lang="es-MX" altLang="ko-KR" sz="8000" b="1" kern="1200">
                <a:solidFill>
                  <a:srgbClr val="033A6A"/>
                </a:solidFill>
                <a:latin typeface="+mj-lt"/>
                <a:ea typeface="+mj-ea"/>
                <a:cs typeface="+mj-cs"/>
              </a:rPr>
              <a:t>Resumen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6E8F7AF-6C62-44D1-B0CF-B031149C5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32040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A36A776-E82A-DB4C-BEC6-9E86C7D9FDA4}" type="slidenum">
              <a:rPr lang="en-US">
                <a:solidFill>
                  <a:schemeClr val="tx1">
                    <a:alpha val="60000"/>
                  </a:schemeClr>
                </a:solidFill>
                <a:latin typeface="+mn-lt"/>
                <a:cs typeface="+mn-cs"/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chemeClr val="tx1">
                  <a:alpha val="6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75711FAE-CDA7-4420-A2E0-19FD55669CB0}"/>
              </a:ext>
            </a:extLst>
          </p:cNvPr>
          <p:cNvSpPr/>
          <p:nvPr/>
        </p:nvSpPr>
        <p:spPr>
          <a:xfrm>
            <a:off x="5782299" y="522278"/>
            <a:ext cx="6245265" cy="1617998"/>
          </a:xfrm>
          <a:custGeom>
            <a:avLst/>
            <a:gdLst>
              <a:gd name="connsiteX0" fmla="*/ 0 w 6245265"/>
              <a:gd name="connsiteY0" fmla="*/ 375188 h 2251080"/>
              <a:gd name="connsiteX1" fmla="*/ 375188 w 6245265"/>
              <a:gd name="connsiteY1" fmla="*/ 0 h 2251080"/>
              <a:gd name="connsiteX2" fmla="*/ 5870077 w 6245265"/>
              <a:gd name="connsiteY2" fmla="*/ 0 h 2251080"/>
              <a:gd name="connsiteX3" fmla="*/ 6245265 w 6245265"/>
              <a:gd name="connsiteY3" fmla="*/ 375188 h 2251080"/>
              <a:gd name="connsiteX4" fmla="*/ 6245265 w 6245265"/>
              <a:gd name="connsiteY4" fmla="*/ 1875892 h 2251080"/>
              <a:gd name="connsiteX5" fmla="*/ 5870077 w 6245265"/>
              <a:gd name="connsiteY5" fmla="*/ 2251080 h 2251080"/>
              <a:gd name="connsiteX6" fmla="*/ 375188 w 6245265"/>
              <a:gd name="connsiteY6" fmla="*/ 2251080 h 2251080"/>
              <a:gd name="connsiteX7" fmla="*/ 0 w 6245265"/>
              <a:gd name="connsiteY7" fmla="*/ 1875892 h 2251080"/>
              <a:gd name="connsiteX8" fmla="*/ 0 w 6245265"/>
              <a:gd name="connsiteY8" fmla="*/ 375188 h 2251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5265" h="2251080">
                <a:moveTo>
                  <a:pt x="0" y="375188"/>
                </a:moveTo>
                <a:cubicBezTo>
                  <a:pt x="0" y="167977"/>
                  <a:pt x="167977" y="0"/>
                  <a:pt x="375188" y="0"/>
                </a:cubicBezTo>
                <a:lnTo>
                  <a:pt x="5870077" y="0"/>
                </a:lnTo>
                <a:cubicBezTo>
                  <a:pt x="6077288" y="0"/>
                  <a:pt x="6245265" y="167977"/>
                  <a:pt x="6245265" y="375188"/>
                </a:cubicBezTo>
                <a:lnTo>
                  <a:pt x="6245265" y="1875892"/>
                </a:lnTo>
                <a:cubicBezTo>
                  <a:pt x="6245265" y="2083103"/>
                  <a:pt x="6077288" y="2251080"/>
                  <a:pt x="5870077" y="2251080"/>
                </a:cubicBezTo>
                <a:lnTo>
                  <a:pt x="375188" y="2251080"/>
                </a:lnTo>
                <a:cubicBezTo>
                  <a:pt x="167977" y="2251080"/>
                  <a:pt x="0" y="2083103"/>
                  <a:pt x="0" y="1875892"/>
                </a:cubicBezTo>
                <a:lnTo>
                  <a:pt x="0" y="375188"/>
                </a:lnTo>
                <a:close/>
              </a:path>
            </a:pathLst>
          </a:custGeom>
          <a:solidFill>
            <a:srgbClr val="0C529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8949" tIns="208949" rIns="208949" bIns="208949" numCol="1" spcCol="1270" anchor="ctr" anchorCtr="0">
            <a:noAutofit/>
          </a:bodyPr>
          <a:lstStyle/>
          <a:p>
            <a:pPr marL="0" lvl="0" indent="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2600" kern="1200"/>
              <a:t>6 sesiones realizadas del GTP y 22 del Subgrupo de Trabajo de Procesos.</a:t>
            </a:r>
          </a:p>
        </p:txBody>
      </p:sp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3C71BFC0-B640-4118-B299-233D310D516C}"/>
              </a:ext>
            </a:extLst>
          </p:cNvPr>
          <p:cNvSpPr/>
          <p:nvPr/>
        </p:nvSpPr>
        <p:spPr>
          <a:xfrm>
            <a:off x="4402684" y="2671776"/>
            <a:ext cx="6245265" cy="1617999"/>
          </a:xfrm>
          <a:custGeom>
            <a:avLst/>
            <a:gdLst>
              <a:gd name="connsiteX0" fmla="*/ 0 w 6245265"/>
              <a:gd name="connsiteY0" fmla="*/ 375188 h 2251080"/>
              <a:gd name="connsiteX1" fmla="*/ 375188 w 6245265"/>
              <a:gd name="connsiteY1" fmla="*/ 0 h 2251080"/>
              <a:gd name="connsiteX2" fmla="*/ 5870077 w 6245265"/>
              <a:gd name="connsiteY2" fmla="*/ 0 h 2251080"/>
              <a:gd name="connsiteX3" fmla="*/ 6245265 w 6245265"/>
              <a:gd name="connsiteY3" fmla="*/ 375188 h 2251080"/>
              <a:gd name="connsiteX4" fmla="*/ 6245265 w 6245265"/>
              <a:gd name="connsiteY4" fmla="*/ 1875892 h 2251080"/>
              <a:gd name="connsiteX5" fmla="*/ 5870077 w 6245265"/>
              <a:gd name="connsiteY5" fmla="*/ 2251080 h 2251080"/>
              <a:gd name="connsiteX6" fmla="*/ 375188 w 6245265"/>
              <a:gd name="connsiteY6" fmla="*/ 2251080 h 2251080"/>
              <a:gd name="connsiteX7" fmla="*/ 0 w 6245265"/>
              <a:gd name="connsiteY7" fmla="*/ 1875892 h 2251080"/>
              <a:gd name="connsiteX8" fmla="*/ 0 w 6245265"/>
              <a:gd name="connsiteY8" fmla="*/ 375188 h 2251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5265" h="2251080">
                <a:moveTo>
                  <a:pt x="0" y="375188"/>
                </a:moveTo>
                <a:cubicBezTo>
                  <a:pt x="0" y="167977"/>
                  <a:pt x="167977" y="0"/>
                  <a:pt x="375188" y="0"/>
                </a:cubicBezTo>
                <a:lnTo>
                  <a:pt x="5870077" y="0"/>
                </a:lnTo>
                <a:cubicBezTo>
                  <a:pt x="6077288" y="0"/>
                  <a:pt x="6245265" y="167977"/>
                  <a:pt x="6245265" y="375188"/>
                </a:cubicBezTo>
                <a:lnTo>
                  <a:pt x="6245265" y="1875892"/>
                </a:lnTo>
                <a:cubicBezTo>
                  <a:pt x="6245265" y="2083103"/>
                  <a:pt x="6077288" y="2251080"/>
                  <a:pt x="5870077" y="2251080"/>
                </a:cubicBezTo>
                <a:lnTo>
                  <a:pt x="375188" y="2251080"/>
                </a:lnTo>
                <a:cubicBezTo>
                  <a:pt x="167977" y="2251080"/>
                  <a:pt x="0" y="2083103"/>
                  <a:pt x="0" y="1875892"/>
                </a:cubicBezTo>
                <a:lnTo>
                  <a:pt x="0" y="375188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55363"/>
              <a:satOff val="-83928"/>
              <a:lumOff val="8628"/>
              <a:alphaOff val="0"/>
            </a:schemeClr>
          </a:fillRef>
          <a:effectRef idx="0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8949" tIns="208949" rIns="208949" bIns="208949" numCol="1" spcCol="1270" anchor="ctr" anchorCtr="0">
            <a:noAutofit/>
          </a:bodyPr>
          <a:lstStyle/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600" kern="1200"/>
              <a:t>Se realizan </a:t>
            </a:r>
            <a:r>
              <a:rPr lang="es-MX" sz="2600"/>
              <a:t>reformas en los 10</a:t>
            </a:r>
            <a:r>
              <a:rPr lang="es-MX" sz="2600" kern="1200"/>
              <a:t> capítulos de la NTPPIEG.</a:t>
            </a:r>
            <a:endParaRPr lang="en-US" sz="2600" kern="1200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111CBF11-A89F-43D6-9776-ECA024EDFF22}"/>
              </a:ext>
            </a:extLst>
          </p:cNvPr>
          <p:cNvSpPr/>
          <p:nvPr/>
        </p:nvSpPr>
        <p:spPr>
          <a:xfrm>
            <a:off x="1843975" y="4957775"/>
            <a:ext cx="6245265" cy="1617999"/>
          </a:xfrm>
          <a:custGeom>
            <a:avLst/>
            <a:gdLst>
              <a:gd name="connsiteX0" fmla="*/ 0 w 6245265"/>
              <a:gd name="connsiteY0" fmla="*/ 375188 h 2251080"/>
              <a:gd name="connsiteX1" fmla="*/ 375188 w 6245265"/>
              <a:gd name="connsiteY1" fmla="*/ 0 h 2251080"/>
              <a:gd name="connsiteX2" fmla="*/ 5870077 w 6245265"/>
              <a:gd name="connsiteY2" fmla="*/ 0 h 2251080"/>
              <a:gd name="connsiteX3" fmla="*/ 6245265 w 6245265"/>
              <a:gd name="connsiteY3" fmla="*/ 375188 h 2251080"/>
              <a:gd name="connsiteX4" fmla="*/ 6245265 w 6245265"/>
              <a:gd name="connsiteY4" fmla="*/ 1875892 h 2251080"/>
              <a:gd name="connsiteX5" fmla="*/ 5870077 w 6245265"/>
              <a:gd name="connsiteY5" fmla="*/ 2251080 h 2251080"/>
              <a:gd name="connsiteX6" fmla="*/ 375188 w 6245265"/>
              <a:gd name="connsiteY6" fmla="*/ 2251080 h 2251080"/>
              <a:gd name="connsiteX7" fmla="*/ 0 w 6245265"/>
              <a:gd name="connsiteY7" fmla="*/ 1875892 h 2251080"/>
              <a:gd name="connsiteX8" fmla="*/ 0 w 6245265"/>
              <a:gd name="connsiteY8" fmla="*/ 375188 h 2251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5265" h="2251080">
                <a:moveTo>
                  <a:pt x="0" y="375188"/>
                </a:moveTo>
                <a:cubicBezTo>
                  <a:pt x="0" y="167977"/>
                  <a:pt x="167977" y="0"/>
                  <a:pt x="375188" y="0"/>
                </a:cubicBezTo>
                <a:lnTo>
                  <a:pt x="5870077" y="0"/>
                </a:lnTo>
                <a:cubicBezTo>
                  <a:pt x="6077288" y="0"/>
                  <a:pt x="6245265" y="167977"/>
                  <a:pt x="6245265" y="375188"/>
                </a:cubicBezTo>
                <a:lnTo>
                  <a:pt x="6245265" y="1875892"/>
                </a:lnTo>
                <a:cubicBezTo>
                  <a:pt x="6245265" y="2083103"/>
                  <a:pt x="6077288" y="2251080"/>
                  <a:pt x="5870077" y="2251080"/>
                </a:cubicBezTo>
                <a:lnTo>
                  <a:pt x="375188" y="2251080"/>
                </a:lnTo>
                <a:cubicBezTo>
                  <a:pt x="167977" y="2251080"/>
                  <a:pt x="0" y="2083103"/>
                  <a:pt x="0" y="1875892"/>
                </a:cubicBezTo>
                <a:lnTo>
                  <a:pt x="0" y="375188"/>
                </a:lnTo>
                <a:close/>
              </a:path>
            </a:pathLst>
          </a:custGeom>
          <a:solidFill>
            <a:srgbClr val="138BE7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55363"/>
              <a:satOff val="-83928"/>
              <a:lumOff val="8628"/>
              <a:alphaOff val="0"/>
            </a:schemeClr>
          </a:fillRef>
          <a:effectRef idx="0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8949" tIns="208949" rIns="208949" bIns="208949" numCol="1" spcCol="1270" anchor="ctr" anchorCtr="0">
            <a:noAutofit/>
          </a:bodyPr>
          <a:lstStyle/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600"/>
              <a:t>50 actualizaciones </a:t>
            </a:r>
            <a:r>
              <a:rPr lang="es-MX" sz="2600" dirty="0"/>
              <a:t>propuestas</a:t>
            </a:r>
            <a:r>
              <a:rPr lang="es-MX" sz="2600"/>
              <a:t>.</a:t>
            </a:r>
            <a:endParaRPr lang="en-US" sz="2600" kern="1200"/>
          </a:p>
        </p:txBody>
      </p:sp>
    </p:spTree>
    <p:extLst>
      <p:ext uri="{BB962C8B-B14F-4D97-AF65-F5344CB8AC3E}">
        <p14:creationId xmlns:p14="http://schemas.microsoft.com/office/powerpoint/2010/main" val="3748964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7AB0EEE-CD9A-48E8-AB8B-2F055C7C7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6476" y="6356350"/>
            <a:ext cx="625443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FA36A776-E82A-DB4C-BEC6-9E86C7D9FDA4}" type="slidenum">
              <a:rPr lang="en-US" smtClean="0">
                <a:latin typeface="+mn-lt"/>
                <a:cs typeface="+mn-cs"/>
              </a:rPr>
              <a:pPr algn="l">
                <a:spcAft>
                  <a:spcPts val="600"/>
                </a:spcAft>
              </a:pPr>
              <a:t>4</a:t>
            </a:fld>
            <a:endParaRPr lang="en-US">
              <a:latin typeface="+mn-lt"/>
              <a:cs typeface="+mn-cs"/>
            </a:endParaRPr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7AD09C73-D8E3-4DFA-A3D3-6C58DFB1D213}"/>
              </a:ext>
            </a:extLst>
          </p:cNvPr>
          <p:cNvSpPr/>
          <p:nvPr/>
        </p:nvSpPr>
        <p:spPr>
          <a:xfrm>
            <a:off x="543146" y="957943"/>
            <a:ext cx="11258476" cy="4973819"/>
          </a:xfrm>
          <a:custGeom>
            <a:avLst/>
            <a:gdLst>
              <a:gd name="connsiteX0" fmla="*/ 0 w 6245265"/>
              <a:gd name="connsiteY0" fmla="*/ 375188 h 2251080"/>
              <a:gd name="connsiteX1" fmla="*/ 375188 w 6245265"/>
              <a:gd name="connsiteY1" fmla="*/ 0 h 2251080"/>
              <a:gd name="connsiteX2" fmla="*/ 5870077 w 6245265"/>
              <a:gd name="connsiteY2" fmla="*/ 0 h 2251080"/>
              <a:gd name="connsiteX3" fmla="*/ 6245265 w 6245265"/>
              <a:gd name="connsiteY3" fmla="*/ 375188 h 2251080"/>
              <a:gd name="connsiteX4" fmla="*/ 6245265 w 6245265"/>
              <a:gd name="connsiteY4" fmla="*/ 1875892 h 2251080"/>
              <a:gd name="connsiteX5" fmla="*/ 5870077 w 6245265"/>
              <a:gd name="connsiteY5" fmla="*/ 2251080 h 2251080"/>
              <a:gd name="connsiteX6" fmla="*/ 375188 w 6245265"/>
              <a:gd name="connsiteY6" fmla="*/ 2251080 h 2251080"/>
              <a:gd name="connsiteX7" fmla="*/ 0 w 6245265"/>
              <a:gd name="connsiteY7" fmla="*/ 1875892 h 2251080"/>
              <a:gd name="connsiteX8" fmla="*/ 0 w 6245265"/>
              <a:gd name="connsiteY8" fmla="*/ 375188 h 2251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5265" h="2251080">
                <a:moveTo>
                  <a:pt x="0" y="375188"/>
                </a:moveTo>
                <a:cubicBezTo>
                  <a:pt x="0" y="167977"/>
                  <a:pt x="167977" y="0"/>
                  <a:pt x="375188" y="0"/>
                </a:cubicBezTo>
                <a:lnTo>
                  <a:pt x="5870077" y="0"/>
                </a:lnTo>
                <a:cubicBezTo>
                  <a:pt x="6077288" y="0"/>
                  <a:pt x="6245265" y="167977"/>
                  <a:pt x="6245265" y="375188"/>
                </a:cubicBezTo>
                <a:lnTo>
                  <a:pt x="6245265" y="1875892"/>
                </a:lnTo>
                <a:cubicBezTo>
                  <a:pt x="6245265" y="2083103"/>
                  <a:pt x="6077288" y="2251080"/>
                  <a:pt x="5870077" y="2251080"/>
                </a:cubicBezTo>
                <a:lnTo>
                  <a:pt x="375188" y="2251080"/>
                </a:lnTo>
                <a:cubicBezTo>
                  <a:pt x="167977" y="2251080"/>
                  <a:pt x="0" y="2083103"/>
                  <a:pt x="0" y="1875892"/>
                </a:cubicBezTo>
                <a:lnTo>
                  <a:pt x="0" y="375188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55363"/>
              <a:satOff val="-83928"/>
              <a:lumOff val="8628"/>
              <a:alphaOff val="0"/>
            </a:schemeClr>
          </a:fillRef>
          <a:effectRef idx="0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8949" tIns="208949" rIns="208949" bIns="208949" numCol="1" spcCol="1270" anchor="ctr" anchorCtr="0">
            <a:noAutofit/>
          </a:bodyPr>
          <a:lstStyle/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MX" sz="3000" b="1" kern="1200" dirty="0"/>
              <a:t>Principales temas acordados en el GTP:</a:t>
            </a:r>
          </a:p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s-MX" sz="3000" b="1" kern="1200" dirty="0"/>
          </a:p>
          <a:p>
            <a:pPr marL="514350" indent="-514350" defTabSz="11557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MX" sz="3000" dirty="0"/>
              <a:t>R</a:t>
            </a:r>
            <a:r>
              <a:rPr lang="es-MX" sz="3000" kern="1200" dirty="0"/>
              <a:t>elación jerárquica entre los Programas de Información y los Procesos de Producción.</a:t>
            </a:r>
          </a:p>
          <a:p>
            <a:pPr marL="514350" indent="-514350" defTabSz="11557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MX" sz="3000" dirty="0"/>
              <a:t>Adecuaciones a las definiciones de Producto y Ciclos.</a:t>
            </a:r>
            <a:endParaRPr lang="es-MX" sz="3000" kern="1200" dirty="0"/>
          </a:p>
          <a:p>
            <a:pPr marL="514350" indent="-514350" defTabSz="11557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MX" sz="3000" dirty="0"/>
              <a:t>Visibilizar la producción cartográfica y la información geográfica.</a:t>
            </a:r>
            <a:endParaRPr lang="es-MX" sz="3000" kern="1200" dirty="0"/>
          </a:p>
          <a:p>
            <a:pPr marL="514350" indent="-514350" defTabSz="11557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MX" sz="3000" dirty="0"/>
              <a:t>Precisar la documentación de evidencias.</a:t>
            </a:r>
            <a:endParaRPr lang="es-MX" sz="3000" kern="1200" dirty="0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3DF5B1E6-7A58-4066-969C-9C568B723E7B}"/>
              </a:ext>
            </a:extLst>
          </p:cNvPr>
          <p:cNvSpPr txBox="1">
            <a:spLocks/>
          </p:cNvSpPr>
          <p:nvPr/>
        </p:nvSpPr>
        <p:spPr>
          <a:xfrm>
            <a:off x="626380" y="138968"/>
            <a:ext cx="11092008" cy="81897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s-MX" altLang="ko-KR" sz="3600" b="1">
                <a:solidFill>
                  <a:srgbClr val="033A6A"/>
                </a:solidFill>
                <a:latin typeface="+mj-lt"/>
                <a:ea typeface="+mj-ea"/>
                <a:cs typeface="+mj-cs"/>
              </a:rPr>
              <a:t>Reformas a la </a:t>
            </a:r>
            <a:r>
              <a:rPr lang="es-MX" altLang="ko-KR" sz="3600" b="1" dirty="0">
                <a:solidFill>
                  <a:srgbClr val="033A6A"/>
                </a:solidFill>
                <a:latin typeface="+mj-lt"/>
                <a:ea typeface="+mj-ea"/>
                <a:cs typeface="+mj-cs"/>
              </a:rPr>
              <a:t>NTPPIEG</a:t>
            </a:r>
            <a:endParaRPr lang="es-MX" altLang="ko-KR" sz="3600" b="1">
              <a:solidFill>
                <a:srgbClr val="033A6A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45980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7AB0EEE-CD9A-48E8-AB8B-2F055C7C7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6476" y="6356350"/>
            <a:ext cx="625443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FA36A776-E82A-DB4C-BEC6-9E86C7D9FDA4}" type="slidenum">
              <a:rPr lang="en-US" smtClean="0">
                <a:latin typeface="+mn-lt"/>
                <a:cs typeface="+mn-cs"/>
              </a:rPr>
              <a:pPr algn="l">
                <a:spcAft>
                  <a:spcPts val="600"/>
                </a:spcAft>
              </a:pPr>
              <a:t>5</a:t>
            </a:fld>
            <a:endParaRPr lang="en-US">
              <a:latin typeface="+mn-lt"/>
              <a:cs typeface="+mn-cs"/>
            </a:endParaRPr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7AD09C73-D8E3-4DFA-A3D3-6C58DFB1D213}"/>
              </a:ext>
            </a:extLst>
          </p:cNvPr>
          <p:cNvSpPr/>
          <p:nvPr/>
        </p:nvSpPr>
        <p:spPr>
          <a:xfrm>
            <a:off x="466762" y="957943"/>
            <a:ext cx="11258476" cy="4973819"/>
          </a:xfrm>
          <a:custGeom>
            <a:avLst/>
            <a:gdLst>
              <a:gd name="connsiteX0" fmla="*/ 0 w 6245265"/>
              <a:gd name="connsiteY0" fmla="*/ 375188 h 2251080"/>
              <a:gd name="connsiteX1" fmla="*/ 375188 w 6245265"/>
              <a:gd name="connsiteY1" fmla="*/ 0 h 2251080"/>
              <a:gd name="connsiteX2" fmla="*/ 5870077 w 6245265"/>
              <a:gd name="connsiteY2" fmla="*/ 0 h 2251080"/>
              <a:gd name="connsiteX3" fmla="*/ 6245265 w 6245265"/>
              <a:gd name="connsiteY3" fmla="*/ 375188 h 2251080"/>
              <a:gd name="connsiteX4" fmla="*/ 6245265 w 6245265"/>
              <a:gd name="connsiteY4" fmla="*/ 1875892 h 2251080"/>
              <a:gd name="connsiteX5" fmla="*/ 5870077 w 6245265"/>
              <a:gd name="connsiteY5" fmla="*/ 2251080 h 2251080"/>
              <a:gd name="connsiteX6" fmla="*/ 375188 w 6245265"/>
              <a:gd name="connsiteY6" fmla="*/ 2251080 h 2251080"/>
              <a:gd name="connsiteX7" fmla="*/ 0 w 6245265"/>
              <a:gd name="connsiteY7" fmla="*/ 1875892 h 2251080"/>
              <a:gd name="connsiteX8" fmla="*/ 0 w 6245265"/>
              <a:gd name="connsiteY8" fmla="*/ 375188 h 2251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5265" h="2251080">
                <a:moveTo>
                  <a:pt x="0" y="375188"/>
                </a:moveTo>
                <a:cubicBezTo>
                  <a:pt x="0" y="167977"/>
                  <a:pt x="167977" y="0"/>
                  <a:pt x="375188" y="0"/>
                </a:cubicBezTo>
                <a:lnTo>
                  <a:pt x="5870077" y="0"/>
                </a:lnTo>
                <a:cubicBezTo>
                  <a:pt x="6077288" y="0"/>
                  <a:pt x="6245265" y="167977"/>
                  <a:pt x="6245265" y="375188"/>
                </a:cubicBezTo>
                <a:lnTo>
                  <a:pt x="6245265" y="1875892"/>
                </a:lnTo>
                <a:cubicBezTo>
                  <a:pt x="6245265" y="2083103"/>
                  <a:pt x="6077288" y="2251080"/>
                  <a:pt x="5870077" y="2251080"/>
                </a:cubicBezTo>
                <a:lnTo>
                  <a:pt x="375188" y="2251080"/>
                </a:lnTo>
                <a:cubicBezTo>
                  <a:pt x="167977" y="2251080"/>
                  <a:pt x="0" y="2083103"/>
                  <a:pt x="0" y="1875892"/>
                </a:cubicBezTo>
                <a:lnTo>
                  <a:pt x="0" y="375188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55363"/>
              <a:satOff val="-83928"/>
              <a:lumOff val="8628"/>
              <a:alphaOff val="0"/>
            </a:schemeClr>
          </a:fillRef>
          <a:effectRef idx="0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8949" tIns="208949" rIns="208949" bIns="208949" numCol="1" spcCol="1270" anchor="ctr" anchorCtr="0">
            <a:noAutofit/>
          </a:bodyPr>
          <a:lstStyle/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MX" sz="3000" b="1" kern="1200" dirty="0"/>
              <a:t>Principales temas acordados en el GTP:</a:t>
            </a:r>
          </a:p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s-MX" sz="3000" b="1" kern="1200" dirty="0"/>
          </a:p>
          <a:p>
            <a:pPr marL="514350" indent="-514350" defTabSz="11557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 startAt="5"/>
            </a:pPr>
            <a:r>
              <a:rPr lang="es-MX" sz="3000" kern="1200" dirty="0"/>
              <a:t>Actualización e incorporación de conceptos.</a:t>
            </a:r>
          </a:p>
          <a:p>
            <a:pPr marL="514350" indent="-514350" defTabSz="11557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 startAt="5"/>
            </a:pPr>
            <a:r>
              <a:rPr lang="es-MX" sz="3000" dirty="0"/>
              <a:t>Rol de la DGIAI en la implementación de la Norma.</a:t>
            </a:r>
          </a:p>
          <a:p>
            <a:pPr marL="514350" indent="-514350" defTabSz="11557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 startAt="5"/>
            </a:pPr>
            <a:r>
              <a:rPr lang="es-MX" sz="3000" dirty="0"/>
              <a:t>Visibilizar la coordinación entre áreas y la participación de las Direcciones Regionales y Coordinaciones Estatales.</a:t>
            </a:r>
          </a:p>
          <a:p>
            <a:pPr marL="514350" indent="-514350" defTabSz="11557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 startAt="5"/>
            </a:pPr>
            <a:r>
              <a:rPr lang="es-MX" sz="3000" dirty="0"/>
              <a:t>Plataforma tecnológica para el seguimiento al cumplimiento de la Norma.</a:t>
            </a:r>
            <a:endParaRPr lang="es-MX" sz="3000" kern="1200" dirty="0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3DF5B1E6-7A58-4066-969C-9C568B723E7B}"/>
              </a:ext>
            </a:extLst>
          </p:cNvPr>
          <p:cNvSpPr txBox="1">
            <a:spLocks/>
          </p:cNvSpPr>
          <p:nvPr/>
        </p:nvSpPr>
        <p:spPr>
          <a:xfrm>
            <a:off x="626380" y="138968"/>
            <a:ext cx="11092008" cy="81897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s-MX" altLang="ko-KR" sz="3600" b="1" dirty="0">
                <a:solidFill>
                  <a:srgbClr val="033A6A"/>
                </a:solidFill>
                <a:latin typeface="+mj-lt"/>
                <a:ea typeface="+mj-ea"/>
                <a:cs typeface="+mj-cs"/>
              </a:rPr>
              <a:t>Reformas a la NTPPIEG</a:t>
            </a:r>
          </a:p>
        </p:txBody>
      </p:sp>
    </p:spTree>
    <p:extLst>
      <p:ext uri="{BB962C8B-B14F-4D97-AF65-F5344CB8AC3E}">
        <p14:creationId xmlns:p14="http://schemas.microsoft.com/office/powerpoint/2010/main" val="947337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>
            <a:extLst>
              <a:ext uri="{FF2B5EF4-FFF2-40B4-BE49-F238E27FC236}">
                <a16:creationId xmlns:a16="http://schemas.microsoft.com/office/drawing/2014/main" id="{4557DE2F-F0B5-4E7C-9091-4693141834F6}"/>
              </a:ext>
            </a:extLst>
          </p:cNvPr>
          <p:cNvSpPr txBox="1"/>
          <p:nvPr/>
        </p:nvSpPr>
        <p:spPr>
          <a:xfrm>
            <a:off x="10700120" y="637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126FDE6-7DF5-44CF-B2D6-D7AF5570DE6F}"/>
              </a:ext>
            </a:extLst>
          </p:cNvPr>
          <p:cNvSpPr txBox="1"/>
          <p:nvPr/>
        </p:nvSpPr>
        <p:spPr>
          <a:xfrm>
            <a:off x="414291" y="1242276"/>
            <a:ext cx="11363418" cy="534999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MX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Que el indicador esté sujeto al cumplimiento de un compromiso internacional.</a:t>
            </a:r>
            <a:r>
              <a:rPr lang="es-MX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En este punto se deberán especificar los acuerdos, tratados o convenios internacionales que conlleva el compromiso de México con el (los) organismo(s) internacionales; asimismo, se incluye aquí la elaboración de indicadores de los Objetivos de Desarrollo Sostenible (ODS), así como las Normas Especiales de Divulgación de Datos (SDDS por su acrónimo en inglés), o</a:t>
            </a: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MX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Que el indicador se genere conforme a una recomendación internacional. </a:t>
            </a:r>
            <a:r>
              <a:rPr lang="es-MX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 cálculo del Indicador tendrá que sustentarse en conceptos y metodologías basadas en manuales y lineamientos internacionales a fin de facilitar su comparabilidad y coherencia, o</a:t>
            </a: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MX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Que el indicador se genere a partir de una Ley o Reglamento. </a:t>
            </a:r>
            <a:r>
              <a:rPr lang="es-MX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 establecerá el ordenamiento jurídico con el que se elabora el indicador, o</a:t>
            </a: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MX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Que el indicador sea de utilidad para las políticas públicas. </a:t>
            </a:r>
            <a:r>
              <a:rPr lang="es-MX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Deberá identificarse dónde hay una mención explícita respecto a la(s) política(s) pública(s) en la(s) que se utiliza el Indicador, o</a:t>
            </a: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MX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Que el indicador forme parte de conjunto de Indicadores Clave. </a:t>
            </a:r>
            <a:r>
              <a:rPr lang="es-MX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 el Indicador forma parte del Catalogo Nacional de Indicadores por ser Indicador Clave, o que sea un componente del mismo, se considerará también como Indicador Objetivo, o</a:t>
            </a: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Que el indicador contribuya a la comparabilidad y coherencia. </a:t>
            </a:r>
            <a:r>
              <a:rPr lang="es-MX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 indicador debe ser comparable en distintas dimensiones analíticas: a nivel internacional, a través del tiempo, así como mantener la coherencia con los componentes y desagregaciones que pudiera tener el Indicador en cada uno de los periodos en los que se elabora; así como que tenga cierta historia su generación.</a:t>
            </a: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BA60C15B-8E2E-4245-8ACB-DCB8E8CB223F}"/>
              </a:ext>
            </a:extLst>
          </p:cNvPr>
          <p:cNvSpPr txBox="1">
            <a:spLocks/>
          </p:cNvSpPr>
          <p:nvPr/>
        </p:nvSpPr>
        <p:spPr>
          <a:xfrm>
            <a:off x="636232" y="80076"/>
            <a:ext cx="10351364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3200" b="1" dirty="0">
                <a:solidFill>
                  <a:srgbClr val="033057"/>
                </a:solidFill>
                <a:cs typeface="Arial" panose="020B0604020202020204" pitchFamily="34" charset="0"/>
              </a:rPr>
              <a:t>La DGEE propone que los </a:t>
            </a:r>
            <a:r>
              <a:rPr lang="en-US" altLang="ko-KR" sz="3200" b="1" dirty="0" err="1">
                <a:solidFill>
                  <a:srgbClr val="033057"/>
                </a:solidFill>
                <a:cs typeface="Arial" panose="020B0604020202020204" pitchFamily="34" charset="0"/>
              </a:rPr>
              <a:t>indicadores</a:t>
            </a:r>
            <a:r>
              <a:rPr lang="en-US" altLang="ko-KR" sz="3200" b="1" dirty="0">
                <a:solidFill>
                  <a:srgbClr val="033057"/>
                </a:solidFill>
                <a:cs typeface="Arial" panose="020B0604020202020204" pitchFamily="34" charset="0"/>
              </a:rPr>
              <a:t> </a:t>
            </a:r>
            <a:r>
              <a:rPr lang="en-US" altLang="ko-KR" sz="3200" b="1" dirty="0" err="1">
                <a:solidFill>
                  <a:srgbClr val="033057"/>
                </a:solidFill>
                <a:cs typeface="Arial" panose="020B0604020202020204" pitchFamily="34" charset="0"/>
              </a:rPr>
              <a:t>objetivo</a:t>
            </a:r>
            <a:r>
              <a:rPr lang="en-US" altLang="ko-KR" sz="3200" b="1" dirty="0">
                <a:solidFill>
                  <a:srgbClr val="033057"/>
                </a:solidFill>
                <a:cs typeface="Arial" panose="020B0604020202020204" pitchFamily="34" charset="0"/>
              </a:rPr>
              <a:t> se </a:t>
            </a:r>
            <a:r>
              <a:rPr lang="en-US" altLang="ko-KR" sz="3200" b="1" dirty="0" err="1">
                <a:solidFill>
                  <a:srgbClr val="033057"/>
                </a:solidFill>
                <a:cs typeface="Arial" panose="020B0604020202020204" pitchFamily="34" charset="0"/>
              </a:rPr>
              <a:t>definan</a:t>
            </a:r>
            <a:r>
              <a:rPr lang="en-US" altLang="ko-KR" sz="3200" b="1" dirty="0">
                <a:solidFill>
                  <a:srgbClr val="033057"/>
                </a:solidFill>
                <a:cs typeface="Arial" panose="020B0604020202020204" pitchFamily="34" charset="0"/>
              </a:rPr>
              <a:t> a </a:t>
            </a:r>
            <a:r>
              <a:rPr lang="en-US" altLang="ko-KR" sz="3200" b="1" dirty="0" err="1">
                <a:solidFill>
                  <a:srgbClr val="033057"/>
                </a:solidFill>
                <a:cs typeface="Arial" panose="020B0604020202020204" pitchFamily="34" charset="0"/>
              </a:rPr>
              <a:t>partir</a:t>
            </a:r>
            <a:r>
              <a:rPr lang="en-US" altLang="ko-KR" sz="3200" b="1" dirty="0">
                <a:solidFill>
                  <a:srgbClr val="033057"/>
                </a:solidFill>
                <a:cs typeface="Arial" panose="020B0604020202020204" pitchFamily="34" charset="0"/>
              </a:rPr>
              <a:t> de los </a:t>
            </a:r>
            <a:r>
              <a:rPr lang="en-US" altLang="ko-KR" sz="3200" b="1" dirty="0" err="1">
                <a:solidFill>
                  <a:srgbClr val="033057"/>
                </a:solidFill>
                <a:cs typeface="Arial" panose="020B0604020202020204" pitchFamily="34" charset="0"/>
              </a:rPr>
              <a:t>siguientes</a:t>
            </a:r>
            <a:r>
              <a:rPr lang="en-US" altLang="ko-KR" sz="3200" b="1" dirty="0">
                <a:solidFill>
                  <a:srgbClr val="033057"/>
                </a:solidFill>
                <a:cs typeface="Arial" panose="020B0604020202020204" pitchFamily="34" charset="0"/>
              </a:rPr>
              <a:t> </a:t>
            </a:r>
            <a:r>
              <a:rPr lang="en-US" altLang="ko-KR" sz="3200" b="1" dirty="0" err="1">
                <a:solidFill>
                  <a:srgbClr val="033057"/>
                </a:solidFill>
                <a:cs typeface="Arial" panose="020B0604020202020204" pitchFamily="34" charset="0"/>
              </a:rPr>
              <a:t>criterios</a:t>
            </a:r>
            <a:r>
              <a:rPr lang="en-US" altLang="ko-KR" sz="3200" b="1" dirty="0">
                <a:solidFill>
                  <a:srgbClr val="033057"/>
                </a:solidFill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46394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áfico 30">
            <a:extLst>
              <a:ext uri="{FF2B5EF4-FFF2-40B4-BE49-F238E27FC236}">
                <a16:creationId xmlns:a16="http://schemas.microsoft.com/office/drawing/2014/main" id="{32F03F70-A84D-4AE7-ACB0-1E565EE597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27700" y="1363094"/>
            <a:ext cx="736600" cy="165100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4557DE2F-F0B5-4E7C-9091-4693141834F6}"/>
              </a:ext>
            </a:extLst>
          </p:cNvPr>
          <p:cNvSpPr txBox="1"/>
          <p:nvPr/>
        </p:nvSpPr>
        <p:spPr>
          <a:xfrm>
            <a:off x="10700120" y="637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AEADDBA6-D42F-451B-A532-1D5B238D1E61}"/>
              </a:ext>
            </a:extLst>
          </p:cNvPr>
          <p:cNvSpPr txBox="1">
            <a:spLocks/>
          </p:cNvSpPr>
          <p:nvPr/>
        </p:nvSpPr>
        <p:spPr>
          <a:xfrm>
            <a:off x="-79900" y="139469"/>
            <a:ext cx="12191999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4000" b="1" dirty="0" err="1">
                <a:solidFill>
                  <a:srgbClr val="033057"/>
                </a:solidFill>
                <a:cs typeface="Arial" panose="020B0604020202020204" pitchFamily="34" charset="0"/>
              </a:rPr>
              <a:t>Después</a:t>
            </a:r>
            <a:r>
              <a:rPr lang="en-US" altLang="ko-KR" sz="4000" b="1" dirty="0">
                <a:solidFill>
                  <a:srgbClr val="033057"/>
                </a:solidFill>
                <a:cs typeface="Arial" panose="020B0604020202020204" pitchFamily="34" charset="0"/>
              </a:rPr>
              <a:t> del </a:t>
            </a:r>
            <a:r>
              <a:rPr lang="en-US" altLang="ko-KR" sz="4000" b="1" dirty="0" err="1">
                <a:solidFill>
                  <a:srgbClr val="033057"/>
                </a:solidFill>
                <a:cs typeface="Arial" panose="020B0604020202020204" pitchFamily="34" charset="0"/>
              </a:rPr>
              <a:t>envío</a:t>
            </a:r>
            <a:r>
              <a:rPr lang="en-US" altLang="ko-KR" sz="4000" b="1" dirty="0">
                <a:solidFill>
                  <a:srgbClr val="033057"/>
                </a:solidFill>
                <a:cs typeface="Arial" panose="020B0604020202020204" pitchFamily="34" charset="0"/>
              </a:rPr>
              <a:t> de la </a:t>
            </a:r>
            <a:r>
              <a:rPr lang="en-US" altLang="ko-KR" sz="4000" b="1" dirty="0" err="1">
                <a:solidFill>
                  <a:srgbClr val="033057"/>
                </a:solidFill>
                <a:cs typeface="Arial" panose="020B0604020202020204" pitchFamily="34" charset="0"/>
              </a:rPr>
              <a:t>carpeta</a:t>
            </a:r>
            <a:r>
              <a:rPr lang="en-US" altLang="ko-KR" sz="4000" b="1" dirty="0">
                <a:solidFill>
                  <a:srgbClr val="033057"/>
                </a:solidFill>
                <a:cs typeface="Arial" panose="020B0604020202020204" pitchFamily="34" charset="0"/>
              </a:rPr>
              <a:t> se </a:t>
            </a:r>
            <a:r>
              <a:rPr lang="en-US" altLang="ko-KR" sz="4000" b="1" dirty="0" err="1">
                <a:solidFill>
                  <a:srgbClr val="033057"/>
                </a:solidFill>
                <a:cs typeface="Arial" panose="020B0604020202020204" pitchFamily="34" charset="0"/>
              </a:rPr>
              <a:t>recibió</a:t>
            </a:r>
            <a:r>
              <a:rPr lang="en-US" altLang="ko-KR" sz="4000" b="1" dirty="0">
                <a:solidFill>
                  <a:srgbClr val="033057"/>
                </a:solidFill>
                <a:cs typeface="Arial" panose="020B0604020202020204" pitchFamily="34" charset="0"/>
              </a:rPr>
              <a:t> la </a:t>
            </a:r>
            <a:r>
              <a:rPr lang="en-US" altLang="ko-KR" sz="4000" b="1" dirty="0" err="1">
                <a:solidFill>
                  <a:srgbClr val="033057"/>
                </a:solidFill>
                <a:cs typeface="Arial" panose="020B0604020202020204" pitchFamily="34" charset="0"/>
              </a:rPr>
              <a:t>siguiente</a:t>
            </a:r>
            <a:r>
              <a:rPr lang="en-US" altLang="ko-KR" sz="4000" b="1" dirty="0">
                <a:solidFill>
                  <a:srgbClr val="033057"/>
                </a:solidFill>
                <a:cs typeface="Arial" panose="020B0604020202020204" pitchFamily="34" charset="0"/>
              </a:rPr>
              <a:t> </a:t>
            </a:r>
            <a:r>
              <a:rPr lang="en-US" altLang="ko-KR" sz="4000" b="1" dirty="0" err="1">
                <a:solidFill>
                  <a:srgbClr val="033057"/>
                </a:solidFill>
                <a:cs typeface="Arial" panose="020B0604020202020204" pitchFamily="34" charset="0"/>
              </a:rPr>
              <a:t>propuesta</a:t>
            </a:r>
            <a:r>
              <a:rPr lang="en-US" altLang="ko-KR" sz="4000" b="1" dirty="0">
                <a:solidFill>
                  <a:srgbClr val="033057"/>
                </a:solidFill>
                <a:cs typeface="Arial" panose="020B0604020202020204" pitchFamily="34" charset="0"/>
              </a:rPr>
              <a:t> por </a:t>
            </a:r>
            <a:r>
              <a:rPr lang="en-US" altLang="ko-KR" sz="4000" b="1" dirty="0" err="1">
                <a:solidFill>
                  <a:srgbClr val="033057"/>
                </a:solidFill>
                <a:cs typeface="Arial" panose="020B0604020202020204" pitchFamily="34" charset="0"/>
              </a:rPr>
              <a:t>parte</a:t>
            </a:r>
            <a:r>
              <a:rPr lang="en-US" altLang="ko-KR" sz="4000" b="1" dirty="0">
                <a:solidFill>
                  <a:srgbClr val="033057"/>
                </a:solidFill>
                <a:cs typeface="Arial" panose="020B0604020202020204" pitchFamily="34" charset="0"/>
              </a:rPr>
              <a:t> de la DGEE: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5AA7936-368B-4A9A-B9A9-9BCBE8382552}"/>
              </a:ext>
            </a:extLst>
          </p:cNvPr>
          <p:cNvSpPr txBox="1"/>
          <p:nvPr/>
        </p:nvSpPr>
        <p:spPr>
          <a:xfrm>
            <a:off x="344874" y="2236678"/>
            <a:ext cx="4946218" cy="2302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effectLst/>
                <a:ea typeface="Calibri" panose="020F0502020204030204" pitchFamily="34" charset="0"/>
              </a:rPr>
              <a:t>DICE:</a:t>
            </a:r>
            <a:endParaRPr lang="en-US" sz="1600" dirty="0">
              <a:effectLst/>
              <a:ea typeface="Calibri" panose="020F0502020204030204" pitchFamily="34" charset="0"/>
            </a:endParaRPr>
          </a:p>
          <a:p>
            <a:r>
              <a:rPr lang="es-ES" sz="1600" dirty="0">
                <a:effectLst/>
                <a:ea typeface="Calibri" panose="020F0502020204030204" pitchFamily="34" charset="0"/>
              </a:rPr>
              <a:t> </a:t>
            </a:r>
            <a:endParaRPr lang="en-US" sz="1600" dirty="0">
              <a:effectLst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MX" sz="16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Indicador objetivo</a:t>
            </a:r>
            <a:r>
              <a:rPr lang="es-MX" sz="16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. Indicador asociado a un dominio de estudio y concepto de interés definido en la Necesidad Estructurada de Información y que desde la Fase de Diseño es considerado de manera que se puede garantizar y cuantificar su precisión.</a:t>
            </a: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MX" sz="1600" dirty="0">
                <a:effectLst/>
                <a:ea typeface="Calibri" panose="020F0502020204030204" pitchFamily="34" charset="0"/>
              </a:rPr>
              <a:t> </a:t>
            </a:r>
            <a:endParaRPr lang="en-US" sz="1600" dirty="0">
              <a:effectLst/>
              <a:ea typeface="Calibri" panose="020F050202020403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1326291-85EB-406F-9A44-C10D701B708B}"/>
              </a:ext>
            </a:extLst>
          </p:cNvPr>
          <p:cNvSpPr txBox="1"/>
          <p:nvPr/>
        </p:nvSpPr>
        <p:spPr>
          <a:xfrm>
            <a:off x="6096000" y="1990458"/>
            <a:ext cx="5623881" cy="312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dirty="0">
                <a:effectLst/>
                <a:ea typeface="Calibri" panose="020F0502020204030204" pitchFamily="34" charset="0"/>
              </a:rPr>
              <a:t>DEBE DECIR:</a:t>
            </a:r>
            <a:endParaRPr lang="en-US" sz="1600" dirty="0">
              <a:effectLst/>
              <a:ea typeface="Calibri" panose="020F0502020204030204" pitchFamily="34" charset="0"/>
            </a:endParaRPr>
          </a:p>
          <a:p>
            <a:r>
              <a:rPr lang="es-MX" sz="1600" dirty="0">
                <a:effectLst/>
                <a:ea typeface="Calibri" panose="020F0502020204030204" pitchFamily="34" charset="0"/>
              </a:rPr>
              <a:t> </a:t>
            </a:r>
            <a:endParaRPr lang="en-US" sz="1600" dirty="0">
              <a:effectLst/>
              <a:ea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MX" sz="1600" b="1" dirty="0">
                <a:effectLst/>
                <a:ea typeface="Calibri" panose="020F0502020204030204" pitchFamily="34" charset="0"/>
              </a:rPr>
              <a:t>Indicador objetivo</a:t>
            </a:r>
            <a:r>
              <a:rPr lang="es-MX" sz="1600" dirty="0">
                <a:effectLst/>
                <a:ea typeface="Calibri" panose="020F0502020204030204" pitchFamily="34" charset="0"/>
              </a:rPr>
              <a:t>. Indicador asociado a un dominio de estudio y fenómeno de interés que permite hacer mediciones directamente relacionadas con los objetivos del programa de información. El indicador deberá cumplir al menos uno de los siguientes criterios:</a:t>
            </a:r>
            <a:r>
              <a:rPr lang="es-MX" sz="1600" b="1" dirty="0">
                <a:effectLst/>
                <a:ea typeface="Calibri" panose="020F0502020204030204" pitchFamily="34" charset="0"/>
              </a:rPr>
              <a:t> </a:t>
            </a:r>
            <a:r>
              <a:rPr lang="es-MX" sz="1600" dirty="0">
                <a:effectLst/>
                <a:ea typeface="Calibri" panose="020F0502020204030204" pitchFamily="34" charset="0"/>
              </a:rPr>
              <a:t>que derive del cumplimiento de una Ley o Reglamento; que atienda un compromiso o recomendación internacional; que sea de utilidad para las políticas públicas; que forme parte de un conjunto de indicadores clave; o  que </a:t>
            </a:r>
            <a:r>
              <a:rPr lang="es-MX" sz="1600" dirty="0">
                <a:highlight>
                  <a:srgbClr val="FFFF00"/>
                </a:highlight>
                <a:ea typeface="Calibri" panose="020F0502020204030204" pitchFamily="34" charset="0"/>
              </a:rPr>
              <a:t>contribuya a que la información</a:t>
            </a:r>
            <a:r>
              <a:rPr lang="es-MX" sz="1600" dirty="0">
                <a:ea typeface="Calibri" panose="020F0502020204030204" pitchFamily="34" charset="0"/>
              </a:rPr>
              <a:t> </a:t>
            </a:r>
            <a:r>
              <a:rPr lang="es-MX" sz="1600" dirty="0">
                <a:effectLst/>
                <a:ea typeface="Calibri" panose="020F0502020204030204" pitchFamily="34" charset="0"/>
              </a:rPr>
              <a:t>sea comparable y coherente a través del tiempo y con los componentes que lo conforman.</a:t>
            </a:r>
            <a:endParaRPr lang="en-US" sz="16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77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B79CA4-6B34-C947-A58D-22B28A49BF40}"/>
              </a:ext>
            </a:extLst>
          </p:cNvPr>
          <p:cNvSpPr txBox="1">
            <a:spLocks/>
          </p:cNvSpPr>
          <p:nvPr/>
        </p:nvSpPr>
        <p:spPr>
          <a:xfrm>
            <a:off x="4299360" y="2774545"/>
            <a:ext cx="3625851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  <a:endParaRPr lang="ko-KR" altLang="en-US" sz="4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E5E744F8-D97E-7A4E-A7BE-BB9AE49CFF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93888" y="3610431"/>
            <a:ext cx="7366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876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áfico 30">
            <a:extLst>
              <a:ext uri="{FF2B5EF4-FFF2-40B4-BE49-F238E27FC236}">
                <a16:creationId xmlns:a16="http://schemas.microsoft.com/office/drawing/2014/main" id="{32F03F70-A84D-4AE7-ACB0-1E565EE597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2819" y="1133288"/>
            <a:ext cx="736600" cy="165100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4557DE2F-F0B5-4E7C-9091-4693141834F6}"/>
              </a:ext>
            </a:extLst>
          </p:cNvPr>
          <p:cNvSpPr txBox="1"/>
          <p:nvPr/>
        </p:nvSpPr>
        <p:spPr>
          <a:xfrm>
            <a:off x="10700120" y="637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19255EB0-57C6-4D77-B1EE-7D536C2E736C}"/>
              </a:ext>
            </a:extLst>
          </p:cNvPr>
          <p:cNvSpPr txBox="1">
            <a:spLocks/>
          </p:cNvSpPr>
          <p:nvPr/>
        </p:nvSpPr>
        <p:spPr>
          <a:xfrm>
            <a:off x="0" y="63710"/>
            <a:ext cx="12191999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altLang="ko-KR" sz="2400" dirty="0">
                <a:solidFill>
                  <a:srgbClr val="033057"/>
                </a:solidFill>
                <a:cs typeface="Arial" panose="020B0604020202020204" pitchFamily="34" charset="0"/>
              </a:rPr>
              <a:t>Norma Técnica del Proceso de Producción de Información Estadística y Geográfica</a:t>
            </a:r>
            <a:endParaRPr lang="es-ES" altLang="ko-KR" sz="2400" dirty="0">
              <a:solidFill>
                <a:srgbClr val="033057"/>
              </a:solidFill>
              <a:cs typeface="Arial" panose="020B0604020202020204" pitchFamily="34" charset="0"/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AAAC828D-9231-4FFE-BE0C-953F2A2CAD53}"/>
              </a:ext>
            </a:extLst>
          </p:cNvPr>
          <p:cNvSpPr txBox="1">
            <a:spLocks/>
          </p:cNvSpPr>
          <p:nvPr/>
        </p:nvSpPr>
        <p:spPr>
          <a:xfrm>
            <a:off x="0" y="351742"/>
            <a:ext cx="12191999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altLang="ko-KR" sz="4000" b="1" dirty="0">
                <a:solidFill>
                  <a:srgbClr val="033057"/>
                </a:solidFill>
                <a:cs typeface="Arial" panose="020B0604020202020204" pitchFamily="34" charset="0"/>
              </a:rPr>
              <a:t>Acuerdos propuestos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75AAFFE7-87F3-4875-8BBB-B0189FF68F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852777"/>
              </p:ext>
            </p:extLst>
          </p:nvPr>
        </p:nvGraphicFramePr>
        <p:xfrm>
          <a:off x="2445612" y="2226563"/>
          <a:ext cx="7497378" cy="28159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97378">
                  <a:extLst>
                    <a:ext uri="{9D8B030D-6E8A-4147-A177-3AD203B41FA5}">
                      <a16:colId xmlns:a16="http://schemas.microsoft.com/office/drawing/2014/main" val="1978419140"/>
                    </a:ext>
                  </a:extLst>
                </a:gridCol>
              </a:tblGrid>
              <a:tr h="551113">
                <a:tc>
                  <a:txBody>
                    <a:bodyPr/>
                    <a:lstStyle/>
                    <a:p>
                      <a:pPr marL="228600">
                        <a:spcAft>
                          <a:spcPts val="0"/>
                        </a:spcAft>
                      </a:pPr>
                      <a:endParaRPr lang="es-MX" sz="16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13" marR="35013" marT="13092" marB="8768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3524">
                <a:tc>
                  <a:txBody>
                    <a:bodyPr/>
                    <a:lstStyle/>
                    <a:p>
                      <a:pPr marL="285750" lvl="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Secretario Técnico presentará a la Junta de Gobierno la propuesta de modificaciones a la Norma Técnica del Proceso de Producción de Información Estadística y Geográfica.</a:t>
                      </a:r>
                      <a:r>
                        <a:rPr lang="es-ES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285750" lvl="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Secretariado Técnico actualizará las definiciones de otros documentos del </a:t>
                      </a:r>
                      <a:r>
                        <a:rPr lang="es-ES" sz="16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CoAC</a:t>
                      </a:r>
                      <a:r>
                        <a:rPr lang="es-ES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conforme a las definiciones de la Propuesta de Norma Técnica del Proceso de Producción de Información Estadística y Geográfica.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369406"/>
                  </a:ext>
                </a:extLst>
              </a:tr>
              <a:tr h="461317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6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Font typeface="Calibri" panose="020F0502020204030204" pitchFamily="34" charset="0"/>
                        <a:buNone/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774045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1902CFB6-2881-41F5-85AA-26873E9B57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87" y="5682405"/>
            <a:ext cx="3066090" cy="103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24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cc1e82b-ca09-43ad-88a8-c1c64ce950e8">
      <UserInfo>
        <DisplayName>LUJAN SALAZAR JOSE DE JESUS</DisplayName>
        <AccountId>155</AccountId>
        <AccountType/>
      </UserInfo>
      <UserInfo>
        <DisplayName>VAZQUEZ FLORES DOMINGO</DisplayName>
        <AccountId>161</AccountId>
        <AccountType/>
      </UserInfo>
      <UserInfo>
        <DisplayName>YAMAMOTO FLORES CATALINA</DisplayName>
        <AccountId>166</AccountId>
        <AccountType/>
      </UserInfo>
      <UserInfo>
        <DisplayName>LOPEZ AVELAR JUAN RAMON</DisplayName>
        <AccountId>172</AccountId>
        <AccountType/>
      </UserInfo>
      <UserInfo>
        <DisplayName>MONTAÑO MERINO EMMA KARINA GUADALUPE</DisplayName>
        <AccountId>159</AccountId>
        <AccountType/>
      </UserInfo>
      <UserInfo>
        <DisplayName>GUTIERREZ ROMERO MARCO ANTONIO</DisplayName>
        <AccountId>160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355013D4F5B7841B82A9094EA6E91B7" ma:contentTypeVersion="12" ma:contentTypeDescription="Crear nuevo documento." ma:contentTypeScope="" ma:versionID="fe6e085aebcda622b155c56759eab6ac">
  <xsd:schema xmlns:xsd="http://www.w3.org/2001/XMLSchema" xmlns:xs="http://www.w3.org/2001/XMLSchema" xmlns:p="http://schemas.microsoft.com/office/2006/metadata/properties" xmlns:ns2="2cf6ad0d-2af8-40e6-b30a-97e8352d3afd" xmlns:ns3="bcc1e82b-ca09-43ad-88a8-c1c64ce950e8" targetNamespace="http://schemas.microsoft.com/office/2006/metadata/properties" ma:root="true" ma:fieldsID="920fd05695e9fd7f7a38f9c27016ef4b" ns2:_="" ns3:_="">
    <xsd:import namespace="2cf6ad0d-2af8-40e6-b30a-97e8352d3afd"/>
    <xsd:import namespace="bcc1e82b-ca09-43ad-88a8-c1c64ce950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f6ad0d-2af8-40e6-b30a-97e8352d3a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c1e82b-ca09-43ad-88a8-c1c64ce950e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B9B93B-B91C-40BA-9F88-66CFE7AAED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D1A0B5F-8681-41DD-8CC5-64A61167EA8C}">
  <ds:schemaRefs>
    <ds:schemaRef ds:uri="http://purl.org/dc/dcmitype/"/>
    <ds:schemaRef ds:uri="http://schemas.microsoft.com/office/2006/documentManagement/types"/>
    <ds:schemaRef ds:uri="http://schemas.microsoft.com/office/infopath/2007/PartnerControls"/>
    <ds:schemaRef ds:uri="bcc1e82b-ca09-43ad-88a8-c1c64ce950e8"/>
    <ds:schemaRef ds:uri="http://purl.org/dc/elements/1.1/"/>
    <ds:schemaRef ds:uri="http://purl.org/dc/terms/"/>
    <ds:schemaRef ds:uri="http://schemas.microsoft.com/office/2006/metadata/properties"/>
    <ds:schemaRef ds:uri="http://schemas.openxmlformats.org/package/2006/metadata/core-properties"/>
    <ds:schemaRef ds:uri="2cf6ad0d-2af8-40e6-b30a-97e8352d3afd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5F9105F-95CE-42E1-8C06-C528087811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f6ad0d-2af8-40e6-b30a-97e8352d3afd"/>
    <ds:schemaRef ds:uri="bcc1e82b-ca09-43ad-88a8-c1c64ce950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802</Words>
  <Application>Microsoft Office PowerPoint</Application>
  <PresentationFormat>Panorámica</PresentationFormat>
  <Paragraphs>60</Paragraphs>
  <Slides>8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Symbol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TISCAREÑO DIAZ LAURA PATRICIA</dc:creator>
  <cp:lastModifiedBy>Nuria Torroja Mateu</cp:lastModifiedBy>
  <cp:revision>6</cp:revision>
  <dcterms:created xsi:type="dcterms:W3CDTF">2021-01-12T20:57:55Z</dcterms:created>
  <dcterms:modified xsi:type="dcterms:W3CDTF">2021-11-05T16:46:38Z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0x0101006355013D4F5B7841B82A9094EA6E91B7</vt:lpwstr>
  </property>
</Properties>
</file>