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98" r:id="rId5"/>
  </p:sldMasterIdLst>
  <p:notesMasterIdLst>
    <p:notesMasterId r:id="rId12"/>
  </p:notesMasterIdLst>
  <p:sldIdLst>
    <p:sldId id="952" r:id="rId6"/>
    <p:sldId id="1017" r:id="rId7"/>
    <p:sldId id="1019" r:id="rId8"/>
    <p:sldId id="1021" r:id="rId9"/>
    <p:sldId id="1022" r:id="rId10"/>
    <p:sldId id="953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A6A"/>
    <a:srgbClr val="D9D9D9"/>
    <a:srgbClr val="1D79C3"/>
    <a:srgbClr val="1276C5"/>
    <a:srgbClr val="1BA3E2"/>
    <a:srgbClr val="138BE7"/>
    <a:srgbClr val="1277C6"/>
    <a:srgbClr val="28A4DF"/>
    <a:srgbClr val="0C529E"/>
    <a:srgbClr val="236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8FACA-5CED-4336-806F-F2470A41CAF1}" v="13" dt="2021-11-03T22:39:01.800"/>
    <p1510:client id="{64B11BD5-C2DD-4B6C-B46D-AF36482E6E62}" v="217" dt="2021-11-03T21:12:24.468"/>
    <p1510:client id="{C776873B-1CD0-4AAB-B818-6817238CA137}" v="1" dt="2021-11-03T21:39:47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0" autoAdjust="0"/>
  </p:normalViewPr>
  <p:slideViewPr>
    <p:cSldViewPr snapToGrid="0">
      <p:cViewPr varScale="1">
        <p:scale>
          <a:sx n="76" d="100"/>
          <a:sy n="76" d="100"/>
        </p:scale>
        <p:origin x="904" y="64"/>
      </p:cViewPr>
      <p:guideLst>
        <p:guide orient="horz" pos="2568"/>
        <p:guide pos="1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JAN SALAZAR JOSE DE JESUS" userId="ec2fc3d6-b266-4bae-ba78-4002af35a077" providerId="ADAL" clId="{0EB8FACA-5CED-4336-806F-F2470A41CAF1}"/>
    <pc:docChg chg="undo custSel addSld delSld modSld sldOrd">
      <pc:chgData name="LUJAN SALAZAR JOSE DE JESUS" userId="ec2fc3d6-b266-4bae-ba78-4002af35a077" providerId="ADAL" clId="{0EB8FACA-5CED-4336-806F-F2470A41CAF1}" dt="2021-11-03T22:39:11.877" v="156" actId="20577"/>
      <pc:docMkLst>
        <pc:docMk/>
      </pc:docMkLst>
      <pc:sldChg chg="addSp delSp modSp del mod ord">
        <pc:chgData name="LUJAN SALAZAR JOSE DE JESUS" userId="ec2fc3d6-b266-4bae-ba78-4002af35a077" providerId="ADAL" clId="{0EB8FACA-5CED-4336-806F-F2470A41CAF1}" dt="2021-11-03T22:16:41.393" v="82" actId="47"/>
        <pc:sldMkLst>
          <pc:docMk/>
          <pc:sldMk cId="3659004471" sldId="279"/>
        </pc:sldMkLst>
        <pc:spChg chg="add del mod">
          <ac:chgData name="LUJAN SALAZAR JOSE DE JESUS" userId="ec2fc3d6-b266-4bae-ba78-4002af35a077" providerId="ADAL" clId="{0EB8FACA-5CED-4336-806F-F2470A41CAF1}" dt="2021-11-03T22:12:45.968" v="4" actId="478"/>
          <ac:spMkLst>
            <pc:docMk/>
            <pc:sldMk cId="3659004471" sldId="279"/>
            <ac:spMk id="3" creationId="{9FF02574-25B1-423B-A6C0-5D07D4CAA177}"/>
          </ac:spMkLst>
        </pc:spChg>
        <pc:spChg chg="del">
          <ac:chgData name="LUJAN SALAZAR JOSE DE JESUS" userId="ec2fc3d6-b266-4bae-ba78-4002af35a077" providerId="ADAL" clId="{0EB8FACA-5CED-4336-806F-F2470A41CAF1}" dt="2021-11-03T22:12:42.433" v="3" actId="478"/>
          <ac:spMkLst>
            <pc:docMk/>
            <pc:sldMk cId="3659004471" sldId="279"/>
            <ac:spMk id="4" creationId="{00000000-0000-0000-0000-000000000000}"/>
          </ac:spMkLst>
        </pc:spChg>
        <pc:spChg chg="add mod">
          <ac:chgData name="LUJAN SALAZAR JOSE DE JESUS" userId="ec2fc3d6-b266-4bae-ba78-4002af35a077" providerId="ADAL" clId="{0EB8FACA-5CED-4336-806F-F2470A41CAF1}" dt="2021-11-03T22:12:50.567" v="5" actId="1076"/>
          <ac:spMkLst>
            <pc:docMk/>
            <pc:sldMk cId="3659004471" sldId="279"/>
            <ac:spMk id="7" creationId="{8A3A9634-5709-494C-9679-449B568983C6}"/>
          </ac:spMkLst>
        </pc:spChg>
      </pc:sldChg>
      <pc:sldChg chg="addSp delSp modSp del mod ord">
        <pc:chgData name="LUJAN SALAZAR JOSE DE JESUS" userId="ec2fc3d6-b266-4bae-ba78-4002af35a077" providerId="ADAL" clId="{0EB8FACA-5CED-4336-806F-F2470A41CAF1}" dt="2021-11-03T22:16:41.393" v="82" actId="47"/>
        <pc:sldMkLst>
          <pc:docMk/>
          <pc:sldMk cId="906061238" sldId="1020"/>
        </pc:sldMkLst>
        <pc:spChg chg="add del mod">
          <ac:chgData name="LUJAN SALAZAR JOSE DE JESUS" userId="ec2fc3d6-b266-4bae-ba78-4002af35a077" providerId="ADAL" clId="{0EB8FACA-5CED-4336-806F-F2470A41CAF1}" dt="2021-11-03T22:13:06.864" v="7" actId="478"/>
          <ac:spMkLst>
            <pc:docMk/>
            <pc:sldMk cId="906061238" sldId="1020"/>
            <ac:spMk id="3" creationId="{42021483-E226-4437-B127-9784E1352021}"/>
          </ac:spMkLst>
        </pc:spChg>
        <pc:spChg chg="del">
          <ac:chgData name="LUJAN SALAZAR JOSE DE JESUS" userId="ec2fc3d6-b266-4bae-ba78-4002af35a077" providerId="ADAL" clId="{0EB8FACA-5CED-4336-806F-F2470A41CAF1}" dt="2021-11-03T22:13:02.386" v="6" actId="478"/>
          <ac:spMkLst>
            <pc:docMk/>
            <pc:sldMk cId="906061238" sldId="1020"/>
            <ac:spMk id="4" creationId="{00000000-0000-0000-0000-000000000000}"/>
          </ac:spMkLst>
        </pc:spChg>
        <pc:spChg chg="add mod">
          <ac:chgData name="LUJAN SALAZAR JOSE DE JESUS" userId="ec2fc3d6-b266-4bae-ba78-4002af35a077" providerId="ADAL" clId="{0EB8FACA-5CED-4336-806F-F2470A41CAF1}" dt="2021-11-03T22:13:07.960" v="8"/>
          <ac:spMkLst>
            <pc:docMk/>
            <pc:sldMk cId="906061238" sldId="1020"/>
            <ac:spMk id="7" creationId="{F551042D-2841-470B-9656-3A2E52BEB4B8}"/>
          </ac:spMkLst>
        </pc:spChg>
      </pc:sldChg>
      <pc:sldChg chg="modSp add mod">
        <pc:chgData name="LUJAN SALAZAR JOSE DE JESUS" userId="ec2fc3d6-b266-4bae-ba78-4002af35a077" providerId="ADAL" clId="{0EB8FACA-5CED-4336-806F-F2470A41CAF1}" dt="2021-11-03T22:17:45.848" v="147" actId="1076"/>
        <pc:sldMkLst>
          <pc:docMk/>
          <pc:sldMk cId="4043450026" sldId="1021"/>
        </pc:sldMkLst>
        <pc:spChg chg="mod">
          <ac:chgData name="LUJAN SALAZAR JOSE DE JESUS" userId="ec2fc3d6-b266-4bae-ba78-4002af35a077" providerId="ADAL" clId="{0EB8FACA-5CED-4336-806F-F2470A41CAF1}" dt="2021-11-03T22:16:24.663" v="81" actId="113"/>
          <ac:spMkLst>
            <pc:docMk/>
            <pc:sldMk cId="4043450026" sldId="1021"/>
            <ac:spMk id="5" creationId="{00000000-0000-0000-0000-000000000000}"/>
          </ac:spMkLst>
        </pc:spChg>
        <pc:spChg chg="mod">
          <ac:chgData name="LUJAN SALAZAR JOSE DE JESUS" userId="ec2fc3d6-b266-4bae-ba78-4002af35a077" providerId="ADAL" clId="{0EB8FACA-5CED-4336-806F-F2470A41CAF1}" dt="2021-11-03T22:16:21.043" v="79" actId="113"/>
          <ac:spMkLst>
            <pc:docMk/>
            <pc:sldMk cId="4043450026" sldId="1021"/>
            <ac:spMk id="6" creationId="{00000000-0000-0000-0000-000000000000}"/>
          </ac:spMkLst>
        </pc:spChg>
        <pc:spChg chg="mod">
          <ac:chgData name="LUJAN SALAZAR JOSE DE JESUS" userId="ec2fc3d6-b266-4bae-ba78-4002af35a077" providerId="ADAL" clId="{0EB8FACA-5CED-4336-806F-F2470A41CAF1}" dt="2021-11-03T22:17:45.848" v="147" actId="1076"/>
          <ac:spMkLst>
            <pc:docMk/>
            <pc:sldMk cId="4043450026" sldId="1021"/>
            <ac:spMk id="7" creationId="{8A3A9634-5709-494C-9679-449B568983C6}"/>
          </ac:spMkLst>
        </pc:spChg>
      </pc:sldChg>
      <pc:sldChg chg="modSp add mod">
        <pc:chgData name="LUJAN SALAZAR JOSE DE JESUS" userId="ec2fc3d6-b266-4bae-ba78-4002af35a077" providerId="ADAL" clId="{0EB8FACA-5CED-4336-806F-F2470A41CAF1}" dt="2021-11-03T22:39:11.877" v="156" actId="20577"/>
        <pc:sldMkLst>
          <pc:docMk/>
          <pc:sldMk cId="3541247596" sldId="1022"/>
        </pc:sldMkLst>
        <pc:spChg chg="mod">
          <ac:chgData name="LUJAN SALAZAR JOSE DE JESUS" userId="ec2fc3d6-b266-4bae-ba78-4002af35a077" providerId="ADAL" clId="{0EB8FACA-5CED-4336-806F-F2470A41CAF1}" dt="2021-11-03T22:38:20.562" v="153" actId="6549"/>
          <ac:spMkLst>
            <pc:docMk/>
            <pc:sldMk cId="3541247596" sldId="1022"/>
            <ac:spMk id="8" creationId="{19255EB0-57C6-4D77-B1EE-7D536C2E736C}"/>
          </ac:spMkLst>
        </pc:spChg>
        <pc:graphicFrameChg chg="mod modGraphic">
          <ac:chgData name="LUJAN SALAZAR JOSE DE JESUS" userId="ec2fc3d6-b266-4bae-ba78-4002af35a077" providerId="ADAL" clId="{0EB8FACA-5CED-4336-806F-F2470A41CAF1}" dt="2021-11-03T22:39:11.877" v="156" actId="20577"/>
          <ac:graphicFrameMkLst>
            <pc:docMk/>
            <pc:sldMk cId="3541247596" sldId="1022"/>
            <ac:graphicFrameMk id="6" creationId="{75AAFFE7-87F3-4875-8BBB-B0189FF68F87}"/>
          </ac:graphicFrameMkLst>
        </pc:graphicFrameChg>
      </pc:sldChg>
    </pc:docChg>
  </pc:docChgLst>
  <pc:docChgLst>
    <pc:chgData name="YAMAMOTO FLORES CATALINA" userId="b9634305-77dc-4c66-a9e5-3bfc9aaccc17" providerId="ADAL" clId="{64B11BD5-C2DD-4B6C-B46D-AF36482E6E62}"/>
    <pc:docChg chg="custSel modSld">
      <pc:chgData name="YAMAMOTO FLORES CATALINA" userId="b9634305-77dc-4c66-a9e5-3bfc9aaccc17" providerId="ADAL" clId="{64B11BD5-C2DD-4B6C-B46D-AF36482E6E62}" dt="2021-11-03T21:12:24.468" v="216" actId="14100"/>
      <pc:docMkLst>
        <pc:docMk/>
      </pc:docMkLst>
      <pc:sldChg chg="delSp modSp">
        <pc:chgData name="YAMAMOTO FLORES CATALINA" userId="b9634305-77dc-4c66-a9e5-3bfc9aaccc17" providerId="ADAL" clId="{64B11BD5-C2DD-4B6C-B46D-AF36482E6E62}" dt="2021-11-03T21:10:23.745" v="134" actId="20577"/>
        <pc:sldMkLst>
          <pc:docMk/>
          <pc:sldMk cId="965672419" sldId="1017"/>
        </pc:sldMkLst>
        <pc:spChg chg="del">
          <ac:chgData name="YAMAMOTO FLORES CATALINA" userId="b9634305-77dc-4c66-a9e5-3bfc9aaccc17" providerId="ADAL" clId="{64B11BD5-C2DD-4B6C-B46D-AF36482E6E62}" dt="2021-11-03T20:13:47.318" v="0" actId="478"/>
          <ac:spMkLst>
            <pc:docMk/>
            <pc:sldMk cId="965672419" sldId="1017"/>
            <ac:spMk id="2" creationId="{D2CEC12F-9C2D-6848-BB91-F69DF3FA1DB8}"/>
          </ac:spMkLst>
        </pc:spChg>
        <pc:spChg chg="mod">
          <ac:chgData name="YAMAMOTO FLORES CATALINA" userId="b9634305-77dc-4c66-a9e5-3bfc9aaccc17" providerId="ADAL" clId="{64B11BD5-C2DD-4B6C-B46D-AF36482E6E62}" dt="2021-11-03T21:10:23.745" v="134" actId="20577"/>
          <ac:spMkLst>
            <pc:docMk/>
            <pc:sldMk cId="965672419" sldId="1017"/>
            <ac:spMk id="6" creationId="{5FADBEE4-CD87-4053-AED6-DE5E83D8E325}"/>
          </ac:spMkLst>
        </pc:spChg>
      </pc:sldChg>
      <pc:sldChg chg="delSp modSp">
        <pc:chgData name="YAMAMOTO FLORES CATALINA" userId="b9634305-77dc-4c66-a9e5-3bfc9aaccc17" providerId="ADAL" clId="{64B11BD5-C2DD-4B6C-B46D-AF36482E6E62}" dt="2021-11-03T21:12:24.468" v="216" actId="14100"/>
        <pc:sldMkLst>
          <pc:docMk/>
          <pc:sldMk cId="3513455264" sldId="1019"/>
        </pc:sldMkLst>
        <pc:spChg chg="del">
          <ac:chgData name="YAMAMOTO FLORES CATALINA" userId="b9634305-77dc-4c66-a9e5-3bfc9aaccc17" providerId="ADAL" clId="{64B11BD5-C2DD-4B6C-B46D-AF36482E6E62}" dt="2021-11-03T20:18:04.089" v="95" actId="478"/>
          <ac:spMkLst>
            <pc:docMk/>
            <pc:sldMk cId="3513455264" sldId="1019"/>
            <ac:spMk id="2" creationId="{D2CEC12F-9C2D-6848-BB91-F69DF3FA1DB8}"/>
          </ac:spMkLst>
        </pc:spChg>
        <pc:spChg chg="mod">
          <ac:chgData name="YAMAMOTO FLORES CATALINA" userId="b9634305-77dc-4c66-a9e5-3bfc9aaccc17" providerId="ADAL" clId="{64B11BD5-C2DD-4B6C-B46D-AF36482E6E62}" dt="2021-11-03T21:12:24.468" v="216" actId="14100"/>
          <ac:spMkLst>
            <pc:docMk/>
            <pc:sldMk cId="3513455264" sldId="1019"/>
            <ac:spMk id="6" creationId="{5FADBEE4-CD87-4053-AED6-DE5E83D8E325}"/>
          </ac:spMkLst>
        </pc:spChg>
        <pc:picChg chg="mod">
          <ac:chgData name="YAMAMOTO FLORES CATALINA" userId="b9634305-77dc-4c66-a9e5-3bfc9aaccc17" providerId="ADAL" clId="{64B11BD5-C2DD-4B6C-B46D-AF36482E6E62}" dt="2021-11-03T21:12:21.450" v="215" actId="1076"/>
          <ac:picMkLst>
            <pc:docMk/>
            <pc:sldMk cId="3513455264" sldId="1019"/>
            <ac:picMk id="32" creationId="{E9ABE2D6-2434-9146-899F-836F6934ECC3}"/>
          </ac:picMkLst>
        </pc:picChg>
      </pc:sldChg>
    </pc:docChg>
  </pc:docChgLst>
  <pc:docChgLst>
    <pc:chgData name="VAZQUEZ FLORES DOMINGO" userId="bd42e53c-06a7-4e63-ab1c-d179021c9b0e" providerId="ADAL" clId="{C776873B-1CD0-4AAB-B818-6817238CA137}"/>
    <pc:docChg chg="addSld modSld">
      <pc:chgData name="VAZQUEZ FLORES DOMINGO" userId="bd42e53c-06a7-4e63-ab1c-d179021c9b0e" providerId="ADAL" clId="{C776873B-1CD0-4AAB-B818-6817238CA137}" dt="2021-11-03T22:04:36.964" v="162" actId="20577"/>
      <pc:docMkLst>
        <pc:docMk/>
      </pc:docMkLst>
      <pc:sldChg chg="modSp add mod">
        <pc:chgData name="VAZQUEZ FLORES DOMINGO" userId="bd42e53c-06a7-4e63-ab1c-d179021c9b0e" providerId="ADAL" clId="{C776873B-1CD0-4AAB-B818-6817238CA137}" dt="2021-11-03T22:04:36.964" v="162" actId="20577"/>
        <pc:sldMkLst>
          <pc:docMk/>
          <pc:sldMk cId="3659004471" sldId="279"/>
        </pc:sldMkLst>
        <pc:spChg chg="mod">
          <ac:chgData name="VAZQUEZ FLORES DOMINGO" userId="bd42e53c-06a7-4e63-ab1c-d179021c9b0e" providerId="ADAL" clId="{C776873B-1CD0-4AAB-B818-6817238CA137}" dt="2021-11-03T21:43:25.402" v="161" actId="6549"/>
          <ac:spMkLst>
            <pc:docMk/>
            <pc:sldMk cId="3659004471" sldId="279"/>
            <ac:spMk id="5" creationId="{00000000-0000-0000-0000-000000000000}"/>
          </ac:spMkLst>
        </pc:spChg>
        <pc:spChg chg="mod">
          <ac:chgData name="VAZQUEZ FLORES DOMINGO" userId="bd42e53c-06a7-4e63-ab1c-d179021c9b0e" providerId="ADAL" clId="{C776873B-1CD0-4AAB-B818-6817238CA137}" dt="2021-11-03T22:04:36.964" v="162" actId="20577"/>
          <ac:spMkLst>
            <pc:docMk/>
            <pc:sldMk cId="3659004471" sldId="279"/>
            <ac:spMk id="6" creationId="{00000000-0000-0000-0000-000000000000}"/>
          </ac:spMkLst>
        </pc:spChg>
      </pc:sldChg>
      <pc:sldChg chg="add">
        <pc:chgData name="VAZQUEZ FLORES DOMINGO" userId="bd42e53c-06a7-4e63-ab1c-d179021c9b0e" providerId="ADAL" clId="{C776873B-1CD0-4AAB-B818-6817238CA137}" dt="2021-11-03T21:41:26.590" v="147" actId="2890"/>
        <pc:sldMkLst>
          <pc:docMk/>
          <pc:sldMk cId="906061238" sldId="10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CD2B8-D33F-3D45-BAC5-4700289EAF3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3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29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2846-339C-4C63-94B4-0B361AE3832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DBF-5990-4C01-9FF2-E7A64D3469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64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899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7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39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7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9" r:id="rId14"/>
    <p:sldLayoutId id="2147483697" r:id="rId15"/>
    <p:sldLayoutId id="214748371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104244" y="5601133"/>
            <a:ext cx="253333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 noviembre de 2021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391476"/>
            <a:ext cx="10138710" cy="12568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8. Propuesta de modificación normativa para las consultas públicas.</a:t>
            </a:r>
            <a:endParaRPr lang="es-MX" altLang="ko-KR" sz="36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85166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Cuarta </a:t>
            </a:r>
            <a:r>
              <a:rPr lang="en-US" altLang="ko-K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Comité de Aseguramiento de la Calidad 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144000" y="5499202"/>
            <a:ext cx="23834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144000" y="5986463"/>
            <a:ext cx="2383436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altLang="ko-KR" sz="2000" b="1" i="0" u="none" strike="noStrike" kern="1200" cap="none" spc="0" normalizeH="0" baseline="0" noProof="0">
              <a:ln>
                <a:noFill/>
              </a:ln>
              <a:solidFill>
                <a:srgbClr val="033057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1881809"/>
            <a:ext cx="10229798" cy="35250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En atención al acuerdo CAC-009/04/2020, el Grupo de Trabajo de Procesos validó la actualización de los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s-MX" sz="20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Lineamientos Generales para la publicación de Metodologías que el INEGI utiliza en la producción de IIN </a:t>
            </a:r>
            <a:r>
              <a:rPr 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considerando que es necesario homologar el procedimiento de las consultas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srgbClr val="FFFFFF"/>
                </a:solidFill>
                <a:cs typeface="Arial" panose="020B0604020202020204" pitchFamily="34" charset="0"/>
              </a:rPr>
              <a:t>públicas entre los Lineamientos y las Reglas para la Determinación de IIN.</a:t>
            </a:r>
            <a:endParaRPr lang="es-MX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A9A6F03-9B54-44A8-AAA4-079EE8E6BAA4}"/>
              </a:ext>
            </a:extLst>
          </p:cNvPr>
          <p:cNvSpPr txBox="1">
            <a:spLocks/>
          </p:cNvSpPr>
          <p:nvPr/>
        </p:nvSpPr>
        <p:spPr>
          <a:xfrm>
            <a:off x="1152224" y="602432"/>
            <a:ext cx="10138710" cy="9913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b="1" dirty="0">
                <a:solidFill>
                  <a:srgbClr val="033A6A"/>
                </a:solidFill>
                <a:ea typeface="맑은 고딕"/>
                <a:cs typeface="Arial"/>
              </a:rPr>
              <a:t>8. Propuesta de modificación normativa para las consultas públicas.</a:t>
            </a:r>
            <a:endParaRPr lang="es-MX" altLang="ko-KR" sz="3200" b="1" dirty="0">
              <a:solidFill>
                <a:srgbClr val="033A6A"/>
              </a:solidFill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6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796" y="1010853"/>
            <a:ext cx="736600" cy="1651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823180" y="1362199"/>
            <a:ext cx="10467753" cy="50236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defRPr/>
            </a:pPr>
            <a:endParaRPr lang="es-MX" sz="2200" b="1" dirty="0">
              <a:solidFill>
                <a:schemeClr val="bg1"/>
              </a:solidFill>
              <a:ea typeface="맑은 고딕"/>
              <a:cs typeface="Arial" panose="020B0604020202020204" pitchFamily="34" charset="0"/>
            </a:endParaRPr>
          </a:p>
          <a:p>
            <a:pPr lvl="0">
              <a:defRPr/>
            </a:pPr>
            <a:endParaRPr lang="es-MX" sz="2200" b="1" dirty="0">
              <a:solidFill>
                <a:schemeClr val="bg1"/>
              </a:solidFill>
              <a:ea typeface="맑은 고딕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s-MX" sz="2200" b="1" dirty="0">
                <a:solidFill>
                  <a:schemeClr val="bg1"/>
                </a:solidFill>
                <a:ea typeface="맑은 고딕"/>
                <a:cs typeface="Arial" panose="020B0604020202020204" pitchFamily="34" charset="0"/>
              </a:rPr>
              <a:t>Principales temas acordados por el GTP:</a:t>
            </a:r>
          </a:p>
          <a:p>
            <a:pPr lvl="0">
              <a:defRPr/>
            </a:pPr>
            <a:endParaRPr lang="es-MX" sz="2200" b="1" dirty="0">
              <a:solidFill>
                <a:schemeClr val="bg1"/>
              </a:solidFill>
              <a:ea typeface="맑은 고딕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schemeClr val="bg1"/>
                </a:solidFill>
                <a:cs typeface="Arial" panose="020B0604020202020204" pitchFamily="34" charset="0"/>
              </a:rPr>
              <a:t>Armonizar las </a:t>
            </a:r>
            <a:r>
              <a:rPr lang="es-MX" sz="2200" dirty="0">
                <a:solidFill>
                  <a:schemeClr val="bg1"/>
                </a:solidFill>
                <a:cs typeface="Arial" panose="020B0604020202020204" pitchFamily="34" charset="0"/>
              </a:rPr>
              <a:t>Reglas para la Determinación de Información de Interés Nacional (RDIIN)</a:t>
            </a:r>
            <a:r>
              <a:rPr lang="es-ES" sz="2200" dirty="0">
                <a:solidFill>
                  <a:schemeClr val="bg1"/>
                </a:solidFill>
                <a:cs typeface="Arial" panose="020B0604020202020204" pitchFamily="34" charset="0"/>
              </a:rPr>
              <a:t> y </a:t>
            </a:r>
            <a:r>
              <a:rPr lang="es-ES" sz="2200">
                <a:solidFill>
                  <a:schemeClr val="bg1"/>
                </a:solidFill>
                <a:cs typeface="Arial" panose="020B0604020202020204" pitchFamily="34" charset="0"/>
              </a:rPr>
              <a:t>los Lineamientos</a:t>
            </a:r>
            <a:r>
              <a:rPr lang="es-MX" sz="220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solidFill>
                  <a:schemeClr val="bg1"/>
                </a:solidFill>
                <a:cs typeface="Arial" panose="020B0604020202020204" pitchFamily="34" charset="0"/>
              </a:rPr>
              <a:t>Ampliar el alcance de los Lineamientos a todos Programas de Información (PI) a cargo del INEGI.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solidFill>
                  <a:schemeClr val="bg1"/>
                </a:solidFill>
                <a:cs typeface="Arial" panose="020B0604020202020204" pitchFamily="34" charset="0"/>
              </a:rPr>
              <a:t>Establecer que las consultas públicas para los PI del INEGI que no son IIN, sea a consideración del titular de la UA y el Presidente del Instituto.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solidFill>
                  <a:schemeClr val="bg1"/>
                </a:solidFill>
                <a:cs typeface="Arial" panose="020B0604020202020204" pitchFamily="34" charset="0"/>
              </a:rPr>
              <a:t>Mejorar la vinculación entre las RDIIN y los Lineamientos.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solidFill>
                  <a:schemeClr val="bg1"/>
                </a:solidFill>
                <a:cs typeface="Arial" panose="020B0604020202020204" pitchFamily="34" charset="0"/>
              </a:rPr>
              <a:t>Actualizar e incorporar conceptos.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200" dirty="0"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ED4B8AD-5376-41CB-92E7-17308D725CF7}"/>
              </a:ext>
            </a:extLst>
          </p:cNvPr>
          <p:cNvSpPr txBox="1">
            <a:spLocks/>
          </p:cNvSpPr>
          <p:nvPr/>
        </p:nvSpPr>
        <p:spPr>
          <a:xfrm>
            <a:off x="1152224" y="125357"/>
            <a:ext cx="10138710" cy="12568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b="1" dirty="0">
                <a:solidFill>
                  <a:srgbClr val="033A6A"/>
                </a:solidFill>
                <a:latin typeface="Arial"/>
                <a:ea typeface="맑은 고딕"/>
                <a:cs typeface="Arial"/>
              </a:rPr>
              <a:t>8. Propuesta de modificación normativa para las consultas públicas.</a:t>
            </a:r>
            <a:endParaRPr lang="es-MX" altLang="ko-KR" sz="3200" b="1" dirty="0">
              <a:solidFill>
                <a:srgbClr val="033A6A"/>
              </a:solidFill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4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s-MX" sz="1500" b="1" dirty="0"/>
              <a:t>DICE: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s-MX" sz="15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s-MX" sz="1500" b="1" dirty="0"/>
              <a:t>1. </a:t>
            </a:r>
            <a:r>
              <a:rPr lang="es-MX" sz="1500" dirty="0"/>
              <a:t>Los presentes Lineamientos tienen por objeto establecer las disposiciones conforme a las cuales el INEGI procederá a difundir las metodologías que utilizará para realizar las Actividades Estadísticas y Geográficas, encaminadas a generar e integrar Información de Interés Nacional, a fin de someterlas, antes de su aplicación, a consulta de la sociedad y recibir, analizar y, en su caso, atender las observaciones que sobre el particular se expresen.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s-MX" sz="15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s-MX" sz="1500" b="1" dirty="0"/>
              <a:t>2. </a:t>
            </a:r>
            <a:r>
              <a:rPr lang="es-MX" sz="1500" dirty="0"/>
              <a:t>Las disposiciones previstas en estos Lineamientos son de observancia obligatoria para los servidores públicos del INEGI responsables de las Actividades Estadísticas y Geográficas mediante las cuales se genera e integra la Información estadística y geográfica de Interés Nacional.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s-MX" sz="1500" dirty="0">
                <a:solidFill>
                  <a:srgbClr val="FF0000"/>
                </a:solidFill>
              </a:rPr>
              <a:t>El Instituto Nacional de Estadística y Geografía deberá observar los presentes Lineamientos en todos sus Programas de Información.</a:t>
            </a:r>
            <a:br>
              <a:rPr lang="es-MX" sz="1500" dirty="0">
                <a:solidFill>
                  <a:srgbClr val="FF0000"/>
                </a:solidFill>
              </a:rPr>
            </a:br>
            <a:endParaRPr lang="en-US" sz="15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98326" y="1825625"/>
            <a:ext cx="5181600" cy="4351338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s-MX" sz="1500" b="1" dirty="0"/>
              <a:t>PROPUESTA REVISADA CGAJ: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s-MX" sz="15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s-MX" sz="1500" b="1" dirty="0"/>
              <a:t>1. </a:t>
            </a:r>
            <a:r>
              <a:rPr lang="es-MX" sz="1500" dirty="0"/>
              <a:t>Lo</a:t>
            </a:r>
            <a:r>
              <a:rPr lang="es-MX" sz="1500" dirty="0">
                <a:solidFill>
                  <a:schemeClr val="tx1"/>
                </a:solidFill>
              </a:rPr>
              <a:t>s presentes Lineamientos tienen por objeto establecer las disposiciones conforme a las cuales el INEGI procederá a difundir las metodologías que utilizará para realizar las Actividades Estadísticas y Geográficas, encaminadas a generar e integrar Información de Interés Nacional, </a:t>
            </a:r>
            <a:r>
              <a:rPr lang="es-MX" sz="1500" dirty="0">
                <a:solidFill>
                  <a:srgbClr val="FF0000"/>
                </a:solidFill>
              </a:rPr>
              <a:t>así como  en todos sus Programas de Información,</a:t>
            </a:r>
            <a:r>
              <a:rPr lang="es-MX" sz="1500" dirty="0">
                <a:solidFill>
                  <a:schemeClr val="tx1"/>
                </a:solidFill>
              </a:rPr>
              <a:t> a fin de someterlas, antes de su aplicación, a consulta de la sociedad y recibir, analizar y, en su caso, atender las observaciones que sobre el particular se expresen.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s-MX" sz="15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s-MX" sz="1500" b="1" dirty="0">
                <a:solidFill>
                  <a:schemeClr val="tx1"/>
                </a:solidFill>
              </a:rPr>
              <a:t>2. </a:t>
            </a:r>
            <a:r>
              <a:rPr lang="es-MX" sz="1500" dirty="0">
                <a:solidFill>
                  <a:schemeClr val="tx1"/>
                </a:solidFill>
              </a:rPr>
              <a:t>Las disposiciones previstas en estos Lineamientos son de observancia obligatoria para los servidores públicos del INEGI responsables de las Actividades Estadísticas y Geográficas mediante las cuales se genera e integra Información de Interés Nacional. </a:t>
            </a:r>
            <a:endParaRPr lang="es-MX" sz="15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s-MX" sz="15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s-MX" sz="1500" dirty="0">
                <a:solidFill>
                  <a:srgbClr val="FF0000"/>
                </a:solidFill>
              </a:rPr>
              <a:t>Se elimina.</a:t>
            </a:r>
            <a:endParaRPr lang="en-US" sz="15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A3A9634-5709-494C-9679-449B568983C6}"/>
              </a:ext>
            </a:extLst>
          </p:cNvPr>
          <p:cNvSpPr txBox="1">
            <a:spLocks/>
          </p:cNvSpPr>
          <p:nvPr/>
        </p:nvSpPr>
        <p:spPr>
          <a:xfrm>
            <a:off x="838200" y="228874"/>
            <a:ext cx="10138710" cy="12568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b="1" dirty="0">
                <a:solidFill>
                  <a:srgbClr val="033A6A"/>
                </a:solidFill>
                <a:latin typeface="Arial"/>
                <a:ea typeface="맑은 고딕"/>
                <a:cs typeface="Arial"/>
              </a:rPr>
              <a:t>Último ajuste recibido de asuntos jurídicos.</a:t>
            </a:r>
            <a:endParaRPr lang="es-MX" altLang="ko-KR" sz="3200" b="1" dirty="0">
              <a:solidFill>
                <a:srgbClr val="033A6A"/>
              </a:solidFill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45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Propuesta de modificación normativa para las consultas públicas.</a:t>
            </a:r>
            <a:endParaRPr lang="es-ES" altLang="ko-KR" sz="2400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Acuerdo propuesto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48086"/>
              </p:ext>
            </p:extLst>
          </p:nvPr>
        </p:nvGraphicFramePr>
        <p:xfrm>
          <a:off x="2445612" y="2226563"/>
          <a:ext cx="7497378" cy="2203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378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431228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199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Secretario Técnico presentará a la Junta de Gobierno la propuesta de modificaciones a los Lineamientos Generales para la publicación de Metodologías.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36096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59655" y="1090124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183" y="1926010"/>
            <a:ext cx="736600" cy="1651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D0DB7F7-B38D-42DA-A557-5941D32D1740}"/>
              </a:ext>
            </a:extLst>
          </p:cNvPr>
          <p:cNvSpPr txBox="1">
            <a:spLocks/>
          </p:cNvSpPr>
          <p:nvPr/>
        </p:nvSpPr>
        <p:spPr>
          <a:xfrm>
            <a:off x="567497" y="3218367"/>
            <a:ext cx="11294720" cy="131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Cuarta sesión 2021 del Comité de Aseguramiento de la Calidad</a:t>
            </a:r>
          </a:p>
          <a:p>
            <a:pPr marL="0" indent="0" algn="ctr">
              <a:buNone/>
            </a:pPr>
            <a:endParaRPr lang="en-US" altLang="ko-KR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5 de noviembre de 2021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ABB709-0107-402D-92AE-581D2E94F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6ad0d-2af8-40e6-b30a-97e8352d3afd"/>
    <ds:schemaRef ds:uri="bcc1e82b-ca09-43ad-88a8-c1c64ce95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A0B5F-8681-41DD-8CC5-64A61167EA8C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cf6ad0d-2af8-40e6-b30a-97e8352d3afd"/>
    <ds:schemaRef ds:uri="http://purl.org/dc/elements/1.1/"/>
    <ds:schemaRef ds:uri="http://schemas.microsoft.com/office/infopath/2007/PartnerControls"/>
    <ds:schemaRef ds:uri="http://www.w3.org/XML/1998/namespace"/>
    <ds:schemaRef ds:uri="bcc1e82b-ca09-43ad-88a8-c1c64ce950e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522</Words>
  <Application>Microsoft Office PowerPoint</Application>
  <PresentationFormat>Panorámica</PresentationFormat>
  <Paragraphs>44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367</cp:revision>
  <dcterms:created xsi:type="dcterms:W3CDTF">2021-01-12T20:57:55Z</dcterms:created>
  <dcterms:modified xsi:type="dcterms:W3CDTF">2021-11-04T15:56:04Z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