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 autoCompressPictures="0">
  <p:sldMasterIdLst>
    <p:sldMasterId id="2147483648" r:id="rId4"/>
  </p:sldMasterIdLst>
  <p:notesMasterIdLst>
    <p:notesMasterId r:id="rId21"/>
  </p:notesMasterIdLst>
  <p:sldIdLst>
    <p:sldId id="952" r:id="rId5"/>
    <p:sldId id="420" r:id="rId6"/>
    <p:sldId id="964" r:id="rId7"/>
    <p:sldId id="965" r:id="rId8"/>
    <p:sldId id="971" r:id="rId9"/>
    <p:sldId id="972" r:id="rId10"/>
    <p:sldId id="973" r:id="rId11"/>
    <p:sldId id="974" r:id="rId12"/>
    <p:sldId id="966" r:id="rId13"/>
    <p:sldId id="975" r:id="rId14"/>
    <p:sldId id="976" r:id="rId15"/>
    <p:sldId id="977" r:id="rId16"/>
    <p:sldId id="978" r:id="rId17"/>
    <p:sldId id="979" r:id="rId18"/>
    <p:sldId id="963" r:id="rId19"/>
    <p:sldId id="953" r:id="rId20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68" userDrawn="1">
          <p15:clr>
            <a:srgbClr val="A4A3A4"/>
          </p15:clr>
        </p15:guide>
        <p15:guide id="2" pos="157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SCAREÑO DIAZ LAURA PATRICIA" initials="TDLP" lastIdx="1" clrIdx="0">
    <p:extLst>
      <p:ext uri="{19B8F6BF-5375-455C-9EA6-DF929625EA0E}">
        <p15:presenceInfo xmlns:p15="http://schemas.microsoft.com/office/powerpoint/2012/main" userId="S::laura.tiscareno@inegi.org.mx::87684098-139c-461f-b580-c93a013b611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3A6A"/>
    <a:srgbClr val="002060"/>
    <a:srgbClr val="1D79C3"/>
    <a:srgbClr val="1276C5"/>
    <a:srgbClr val="1BA3E2"/>
    <a:srgbClr val="138BE7"/>
    <a:srgbClr val="D9D9D9"/>
    <a:srgbClr val="1277C6"/>
    <a:srgbClr val="28A4DF"/>
    <a:srgbClr val="0C52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60A101-CA5C-7B9D-6E18-2054A1E1FD19}" v="178" dt="2021-10-27T15:39:42.149"/>
    <p1510:client id="{7A5D85C4-F14F-D459-FC74-1D827554790A}" v="9" dt="2021-09-03T20:47:05.875"/>
    <p1510:client id="{DE1A0B7D-62FE-9B28-E403-12CD0A1C087F}" v="2" dt="2021-09-03T21:09:09.6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4" y="132"/>
      </p:cViewPr>
      <p:guideLst>
        <p:guide orient="horz" pos="2568"/>
        <p:guide pos="15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JAN SALAZAR JOSE DE JESUS" userId="S::jose.lujan@inegi.org.mx::ec2fc3d6-b266-4bae-ba78-4002af35a077" providerId="AD" clId="Web-{2760A101-CA5C-7B9D-6E18-2054A1E1FD19}"/>
    <pc:docChg chg="modSld">
      <pc:chgData name="LUJAN SALAZAR JOSE DE JESUS" userId="S::jose.lujan@inegi.org.mx::ec2fc3d6-b266-4bae-ba78-4002af35a077" providerId="AD" clId="Web-{2760A101-CA5C-7B9D-6E18-2054A1E1FD19}" dt="2021-10-27T15:39:39.492" v="117" actId="20577"/>
      <pc:docMkLst>
        <pc:docMk/>
      </pc:docMkLst>
      <pc:sldChg chg="modSp">
        <pc:chgData name="LUJAN SALAZAR JOSE DE JESUS" userId="S::jose.lujan@inegi.org.mx::ec2fc3d6-b266-4bae-ba78-4002af35a077" providerId="AD" clId="Web-{2760A101-CA5C-7B9D-6E18-2054A1E1FD19}" dt="2021-10-27T15:39:39.492" v="117" actId="20577"/>
        <pc:sldMkLst>
          <pc:docMk/>
          <pc:sldMk cId="3445358153" sldId="952"/>
        </pc:sldMkLst>
        <pc:spChg chg="mod">
          <ac:chgData name="LUJAN SALAZAR JOSE DE JESUS" userId="S::jose.lujan@inegi.org.mx::ec2fc3d6-b266-4bae-ba78-4002af35a077" providerId="AD" clId="Web-{2760A101-CA5C-7B9D-6E18-2054A1E1FD19}" dt="2021-10-27T15:33:55.390" v="11" actId="20577"/>
          <ac:spMkLst>
            <pc:docMk/>
            <pc:sldMk cId="3445358153" sldId="952"/>
            <ac:spMk id="2" creationId="{02B88151-9093-CA49-BB42-A6D47F0BDCEB}"/>
          </ac:spMkLst>
        </pc:spChg>
        <pc:spChg chg="mod">
          <ac:chgData name="LUJAN SALAZAR JOSE DE JESUS" userId="S::jose.lujan@inegi.org.mx::ec2fc3d6-b266-4bae-ba78-4002af35a077" providerId="AD" clId="Web-{2760A101-CA5C-7B9D-6E18-2054A1E1FD19}" dt="2021-10-27T15:39:39.492" v="117" actId="20577"/>
          <ac:spMkLst>
            <pc:docMk/>
            <pc:sldMk cId="3445358153" sldId="952"/>
            <ac:spMk id="5" creationId="{D9DD1BCE-83B2-6740-8E94-EB1A052A1655}"/>
          </ac:spMkLst>
        </pc:spChg>
      </pc:sldChg>
      <pc:sldChg chg="modSp">
        <pc:chgData name="LUJAN SALAZAR JOSE DE JESUS" userId="S::jose.lujan@inegi.org.mx::ec2fc3d6-b266-4bae-ba78-4002af35a077" providerId="AD" clId="Web-{2760A101-CA5C-7B9D-6E18-2054A1E1FD19}" dt="2021-10-27T15:39:31.336" v="112" actId="20577"/>
        <pc:sldMkLst>
          <pc:docMk/>
          <pc:sldMk cId="2248876367" sldId="953"/>
        </pc:sldMkLst>
        <pc:spChg chg="mod">
          <ac:chgData name="LUJAN SALAZAR JOSE DE JESUS" userId="S::jose.lujan@inegi.org.mx::ec2fc3d6-b266-4bae-ba78-4002af35a077" providerId="AD" clId="Web-{2760A101-CA5C-7B9D-6E18-2054A1E1FD19}" dt="2021-10-27T15:39:31.336" v="112" actId="20577"/>
          <ac:spMkLst>
            <pc:docMk/>
            <pc:sldMk cId="2248876367" sldId="953"/>
            <ac:spMk id="4" creationId="{6D0DB7F7-B38D-42DA-A557-5941D32D1740}"/>
          </ac:spMkLst>
        </pc:spChg>
      </pc:sldChg>
      <pc:sldChg chg="addSp modSp">
        <pc:chgData name="LUJAN SALAZAR JOSE DE JESUS" userId="S::jose.lujan@inegi.org.mx::ec2fc3d6-b266-4bae-ba78-4002af35a077" providerId="AD" clId="Web-{2760A101-CA5C-7B9D-6E18-2054A1E1FD19}" dt="2021-10-27T15:37:30.661" v="91" actId="20577"/>
        <pc:sldMkLst>
          <pc:docMk/>
          <pc:sldMk cId="414160751" sldId="964"/>
        </pc:sldMkLst>
        <pc:spChg chg="add mod">
          <ac:chgData name="LUJAN SALAZAR JOSE DE JESUS" userId="S::jose.lujan@inegi.org.mx::ec2fc3d6-b266-4bae-ba78-4002af35a077" providerId="AD" clId="Web-{2760A101-CA5C-7B9D-6E18-2054A1E1FD19}" dt="2021-10-27T15:37:30.661" v="91" actId="20577"/>
          <ac:spMkLst>
            <pc:docMk/>
            <pc:sldMk cId="414160751" sldId="964"/>
            <ac:spMk id="2" creationId="{11BAA866-9CB8-4539-A86E-CC7F4BED9C68}"/>
          </ac:spMkLst>
        </pc:spChg>
        <pc:picChg chg="mod">
          <ac:chgData name="LUJAN SALAZAR JOSE DE JESUS" userId="S::jose.lujan@inegi.org.mx::ec2fc3d6-b266-4bae-ba78-4002af35a077" providerId="AD" clId="Web-{2760A101-CA5C-7B9D-6E18-2054A1E1FD19}" dt="2021-10-27T15:35:33.096" v="21" actId="1076"/>
          <ac:picMkLst>
            <pc:docMk/>
            <pc:sldMk cId="414160751" sldId="964"/>
            <ac:picMk id="6" creationId="{4541AF09-A479-41D8-8660-ED30D7DA9197}"/>
          </ac:picMkLst>
        </pc:picChg>
      </pc:sldChg>
    </pc:docChg>
  </pc:docChgLst>
  <pc:docChgLst>
    <pc:chgData name="LUJAN SALAZAR JOSE DE JESUS" userId="S::jose.lujan@inegi.org.mx::ec2fc3d6-b266-4bae-ba78-4002af35a077" providerId="AD" clId="Web-{7A5D85C4-F14F-D459-FC74-1D827554790A}"/>
    <pc:docChg chg="modSld">
      <pc:chgData name="LUJAN SALAZAR JOSE DE JESUS" userId="S::jose.lujan@inegi.org.mx::ec2fc3d6-b266-4bae-ba78-4002af35a077" providerId="AD" clId="Web-{7A5D85C4-F14F-D459-FC74-1D827554790A}" dt="2021-09-03T20:47:05.875" v="8" actId="20577"/>
      <pc:docMkLst>
        <pc:docMk/>
      </pc:docMkLst>
      <pc:sldChg chg="modSp">
        <pc:chgData name="LUJAN SALAZAR JOSE DE JESUS" userId="S::jose.lujan@inegi.org.mx::ec2fc3d6-b266-4bae-ba78-4002af35a077" providerId="AD" clId="Web-{7A5D85C4-F14F-D459-FC74-1D827554790A}" dt="2021-09-03T20:47:05.875" v="8" actId="20577"/>
        <pc:sldMkLst>
          <pc:docMk/>
          <pc:sldMk cId="1211092608" sldId="963"/>
        </pc:sldMkLst>
        <pc:graphicFrameChg chg="modGraphic">
          <ac:chgData name="LUJAN SALAZAR JOSE DE JESUS" userId="S::jose.lujan@inegi.org.mx::ec2fc3d6-b266-4bae-ba78-4002af35a077" providerId="AD" clId="Web-{7A5D85C4-F14F-D459-FC74-1D827554790A}" dt="2021-09-03T20:47:05.875" v="8" actId="20577"/>
          <ac:graphicFrameMkLst>
            <pc:docMk/>
            <pc:sldMk cId="1211092608" sldId="963"/>
            <ac:graphicFrameMk id="6" creationId="{911AFC36-B04E-45B7-BAF5-4F210C581394}"/>
          </ac:graphicFrameMkLst>
        </pc:graphicFrameChg>
      </pc:sldChg>
    </pc:docChg>
  </pc:docChgLst>
  <pc:docChgLst>
    <pc:chgData name="MEJIA GONZALEZ RAUL" userId="S::raul.mejia@inegi.org.mx::b180849a-4582-4095-9bcf-0f01a2c56707" providerId="AD" clId="Web-{DE1A0B7D-62FE-9B28-E403-12CD0A1C087F}"/>
    <pc:docChg chg="modSld">
      <pc:chgData name="MEJIA GONZALEZ RAUL" userId="S::raul.mejia@inegi.org.mx::b180849a-4582-4095-9bcf-0f01a2c56707" providerId="AD" clId="Web-{DE1A0B7D-62FE-9B28-E403-12CD0A1C087F}" dt="2021-09-03T21:09:09.602" v="1"/>
      <pc:docMkLst>
        <pc:docMk/>
      </pc:docMkLst>
      <pc:sldChg chg="delSp">
        <pc:chgData name="MEJIA GONZALEZ RAUL" userId="S::raul.mejia@inegi.org.mx::b180849a-4582-4095-9bcf-0f01a2c56707" providerId="AD" clId="Web-{DE1A0B7D-62FE-9B28-E403-12CD0A1C087F}" dt="2021-09-03T21:09:09.602" v="1"/>
        <pc:sldMkLst>
          <pc:docMk/>
          <pc:sldMk cId="414160751" sldId="964"/>
        </pc:sldMkLst>
        <pc:picChg chg="del">
          <ac:chgData name="MEJIA GONZALEZ RAUL" userId="S::raul.mejia@inegi.org.mx::b180849a-4582-4095-9bcf-0f01a2c56707" providerId="AD" clId="Web-{DE1A0B7D-62FE-9B28-E403-12CD0A1C087F}" dt="2021-09-03T21:09:09.602" v="1"/>
          <ac:picMkLst>
            <pc:docMk/>
            <pc:sldMk cId="414160751" sldId="964"/>
            <ac:picMk id="3" creationId="{615DF3FD-F869-4EC5-975D-45E78A2C5354}"/>
          </ac:picMkLst>
        </pc:picChg>
        <pc:picChg chg="del">
          <ac:chgData name="MEJIA GONZALEZ RAUL" userId="S::raul.mejia@inegi.org.mx::b180849a-4582-4095-9bcf-0f01a2c56707" providerId="AD" clId="Web-{DE1A0B7D-62FE-9B28-E403-12CD0A1C087F}" dt="2021-09-03T21:09:05.321" v="0"/>
          <ac:picMkLst>
            <pc:docMk/>
            <pc:sldMk cId="414160751" sldId="964"/>
            <ac:picMk id="7" creationId="{049141C9-5141-4F81-ADC9-7318C08FDE34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hyperlink" Target="https://365inegi.sharepoint.com/sites/dgiai/GobyArq/SitePages/Inicio.aspx" TargetMode="External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hyperlink" Target="https://365inegi.sharepoint.com/sites/dgiai/GobyArq/SitePages/Inicio.aspx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9643AA-2D59-488A-9328-F0C46AED87F6}" type="doc">
      <dgm:prSet loTypeId="urn:microsoft.com/office/officeart/2005/8/layout/vList3" loCatId="list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es-MX"/>
        </a:p>
      </dgm:t>
    </dgm:pt>
    <dgm:pt modelId="{8D6A199B-9499-4CA8-885B-EBEFB3430EB7}">
      <dgm:prSet phldrT="[Texto]" custT="1"/>
      <dgm:spPr/>
      <dgm:t>
        <a:bodyPr/>
        <a:lstStyle/>
        <a:p>
          <a:r>
            <a:rPr lang="es-MX" sz="2400" b="1">
              <a:solidFill>
                <a:srgbClr val="033A6A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https://365inegi.sharepoint.com/sites/dgiai/GobyArq/SitePages/Inicio.aspx</a:t>
          </a:r>
          <a:r>
            <a:rPr lang="es-MX" sz="2400" b="1">
              <a:solidFill>
                <a:srgbClr val="033A6A"/>
              </a:solidFill>
            </a:rPr>
            <a:t> </a:t>
          </a:r>
        </a:p>
      </dgm:t>
    </dgm:pt>
    <dgm:pt modelId="{BAE62FAD-EAAE-4A24-98E1-FB3633D42F42}" type="parTrans" cxnId="{92FE63CE-3168-4EFC-BE6D-59CA413E3B9C}">
      <dgm:prSet/>
      <dgm:spPr/>
      <dgm:t>
        <a:bodyPr/>
        <a:lstStyle/>
        <a:p>
          <a:endParaRPr lang="es-MX" sz="2400"/>
        </a:p>
      </dgm:t>
    </dgm:pt>
    <dgm:pt modelId="{DC92C402-FE63-4D1D-960E-58F0F3AC0EDC}" type="sibTrans" cxnId="{92FE63CE-3168-4EFC-BE6D-59CA413E3B9C}">
      <dgm:prSet/>
      <dgm:spPr/>
      <dgm:t>
        <a:bodyPr/>
        <a:lstStyle/>
        <a:p>
          <a:endParaRPr lang="es-MX" sz="2400"/>
        </a:p>
      </dgm:t>
    </dgm:pt>
    <dgm:pt modelId="{B969F9B7-BD0A-43C5-BFE4-99704F2BA41F}">
      <dgm:prSet phldrT="[Texto]" custT="1"/>
      <dgm:spPr/>
      <dgm:t>
        <a:bodyPr/>
        <a:lstStyle/>
        <a:p>
          <a:r>
            <a:rPr lang="es-MX" sz="2400" b="1">
              <a:solidFill>
                <a:srgbClr val="033A6A"/>
              </a:solidFill>
            </a:rPr>
            <a:t>Actualización diaria</a:t>
          </a:r>
        </a:p>
      </dgm:t>
    </dgm:pt>
    <dgm:pt modelId="{70A5CE29-4BB9-42D9-A893-1BFFE53A3C7D}" type="parTrans" cxnId="{8ADF9D90-C8BB-4603-8B5F-01045C3BD400}">
      <dgm:prSet/>
      <dgm:spPr/>
      <dgm:t>
        <a:bodyPr/>
        <a:lstStyle/>
        <a:p>
          <a:endParaRPr lang="es-MX" sz="2400"/>
        </a:p>
      </dgm:t>
    </dgm:pt>
    <dgm:pt modelId="{B6C4E9A0-2F27-4957-9D0D-2B9712254387}" type="sibTrans" cxnId="{8ADF9D90-C8BB-4603-8B5F-01045C3BD400}">
      <dgm:prSet/>
      <dgm:spPr/>
      <dgm:t>
        <a:bodyPr/>
        <a:lstStyle/>
        <a:p>
          <a:endParaRPr lang="es-MX" sz="2400"/>
        </a:p>
      </dgm:t>
    </dgm:pt>
    <dgm:pt modelId="{C2B222E9-B303-4FD9-9812-B4EFB0B3B75E}">
      <dgm:prSet custT="1"/>
      <dgm:spPr/>
      <dgm:t>
        <a:bodyPr/>
        <a:lstStyle/>
        <a:p>
          <a:r>
            <a:rPr lang="es-MX" sz="2400" b="1">
              <a:solidFill>
                <a:srgbClr val="033A6A"/>
              </a:solidFill>
            </a:rPr>
            <a:t>Detalle del avance de los 66 PI </a:t>
          </a:r>
          <a:r>
            <a:rPr lang="es-MX" sz="2400" b="1">
              <a:solidFill>
                <a:srgbClr val="033A6A"/>
              </a:solidFill>
              <a:latin typeface="Calibri Light" panose="020F0302020204030204"/>
            </a:rPr>
            <a:t>comprometidos</a:t>
          </a:r>
          <a:endParaRPr lang="es-MX" sz="2400">
            <a:solidFill>
              <a:srgbClr val="033A6A"/>
            </a:solidFill>
          </a:endParaRPr>
        </a:p>
      </dgm:t>
    </dgm:pt>
    <dgm:pt modelId="{FE64F252-A402-4761-BBA6-4B77860CC076}" type="parTrans" cxnId="{D1AAFA3A-AEAA-46C2-B49F-B548DAD4D549}">
      <dgm:prSet/>
      <dgm:spPr/>
      <dgm:t>
        <a:bodyPr/>
        <a:lstStyle/>
        <a:p>
          <a:endParaRPr lang="es-MX" sz="2400"/>
        </a:p>
      </dgm:t>
    </dgm:pt>
    <dgm:pt modelId="{BC2158F7-BBE0-466C-86FC-0D64695A4F4F}" type="sibTrans" cxnId="{D1AAFA3A-AEAA-46C2-B49F-B548DAD4D549}">
      <dgm:prSet/>
      <dgm:spPr/>
      <dgm:t>
        <a:bodyPr/>
        <a:lstStyle/>
        <a:p>
          <a:endParaRPr lang="es-MX" sz="2400"/>
        </a:p>
      </dgm:t>
    </dgm:pt>
    <dgm:pt modelId="{A38D9BF1-58A9-4BD0-9FA5-18D0B8310142}" type="pres">
      <dgm:prSet presAssocID="{B49643AA-2D59-488A-9328-F0C46AED87F6}" presName="linearFlow" presStyleCnt="0">
        <dgm:presLayoutVars>
          <dgm:dir/>
          <dgm:resizeHandles val="exact"/>
        </dgm:presLayoutVars>
      </dgm:prSet>
      <dgm:spPr/>
    </dgm:pt>
    <dgm:pt modelId="{4A687542-532B-4FA5-B000-66AA03A78254}" type="pres">
      <dgm:prSet presAssocID="{8D6A199B-9499-4CA8-885B-EBEFB3430EB7}" presName="composite" presStyleCnt="0"/>
      <dgm:spPr/>
    </dgm:pt>
    <dgm:pt modelId="{0D2233FA-E7DC-4831-8BF2-AE885FF3DB09}" type="pres">
      <dgm:prSet presAssocID="{8D6A199B-9499-4CA8-885B-EBEFB3430EB7}" presName="imgShp" presStyleLbl="fgImgPlace1" presStyleIdx="0" presStyleCnt="3"/>
      <dgm:spPr>
        <a:blipFill rotWithShape="1">
          <a:blip xmlns:r="http://schemas.openxmlformats.org/officeDocument/2006/relationships"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 l="-10000" r="-10000"/>
          </a:stretch>
        </a:blipFill>
      </dgm:spPr>
    </dgm:pt>
    <dgm:pt modelId="{58AE69CA-F310-48B9-9744-6FA2ABBF67E7}" type="pres">
      <dgm:prSet presAssocID="{8D6A199B-9499-4CA8-885B-EBEFB3430EB7}" presName="txShp" presStyleLbl="node1" presStyleIdx="0" presStyleCnt="3">
        <dgm:presLayoutVars>
          <dgm:bulletEnabled val="1"/>
        </dgm:presLayoutVars>
      </dgm:prSet>
      <dgm:spPr/>
    </dgm:pt>
    <dgm:pt modelId="{5ECF60F6-8369-47BF-87CD-940286DDDB5B}" type="pres">
      <dgm:prSet presAssocID="{DC92C402-FE63-4D1D-960E-58F0F3AC0EDC}" presName="spacing" presStyleCnt="0"/>
      <dgm:spPr/>
    </dgm:pt>
    <dgm:pt modelId="{DA5A2AB1-7484-4372-B7FA-A92C4DD400A1}" type="pres">
      <dgm:prSet presAssocID="{C2B222E9-B303-4FD9-9812-B4EFB0B3B75E}" presName="composite" presStyleCnt="0"/>
      <dgm:spPr/>
    </dgm:pt>
    <dgm:pt modelId="{FFB8F56A-D69D-42BF-97FD-1BDC4EDB18EE}" type="pres">
      <dgm:prSet presAssocID="{C2B222E9-B303-4FD9-9812-B4EFB0B3B75E}" presName="imgShp" presStyleLbl="fgImgPlace1" presStyleIdx="1" presStyleCnt="3"/>
      <dgm:spPr/>
    </dgm:pt>
    <dgm:pt modelId="{7ACDB3DA-F142-4E5E-818E-BB23E6EB4DCC}" type="pres">
      <dgm:prSet presAssocID="{C2B222E9-B303-4FD9-9812-B4EFB0B3B75E}" presName="txShp" presStyleLbl="node1" presStyleIdx="1" presStyleCnt="3">
        <dgm:presLayoutVars>
          <dgm:bulletEnabled val="1"/>
        </dgm:presLayoutVars>
      </dgm:prSet>
      <dgm:spPr/>
    </dgm:pt>
    <dgm:pt modelId="{E30564D2-3B3A-4102-80F0-2234D6DA7A5B}" type="pres">
      <dgm:prSet presAssocID="{BC2158F7-BBE0-466C-86FC-0D64695A4F4F}" presName="spacing" presStyleCnt="0"/>
      <dgm:spPr/>
    </dgm:pt>
    <dgm:pt modelId="{2A025EE5-D871-45D4-ABB4-95D7A763085C}" type="pres">
      <dgm:prSet presAssocID="{B969F9B7-BD0A-43C5-BFE4-99704F2BA41F}" presName="composite" presStyleCnt="0"/>
      <dgm:spPr/>
    </dgm:pt>
    <dgm:pt modelId="{696D3514-ACBF-44E3-97B5-E0FF3AB9AE68}" type="pres">
      <dgm:prSet presAssocID="{B969F9B7-BD0A-43C5-BFE4-99704F2BA41F}" presName="imgShp" presStyleLbl="fgImgPlace1" presStyleIdx="2" presStyleCnt="3"/>
      <dgm:spPr/>
    </dgm:pt>
    <dgm:pt modelId="{828BFA33-14BB-4A71-88DE-EAA69ADD3295}" type="pres">
      <dgm:prSet presAssocID="{B969F9B7-BD0A-43C5-BFE4-99704F2BA41F}" presName="txShp" presStyleLbl="node1" presStyleIdx="2" presStyleCnt="3">
        <dgm:presLayoutVars>
          <dgm:bulletEnabled val="1"/>
        </dgm:presLayoutVars>
      </dgm:prSet>
      <dgm:spPr/>
    </dgm:pt>
  </dgm:ptLst>
  <dgm:cxnLst>
    <dgm:cxn modelId="{D1AAFA3A-AEAA-46C2-B49F-B548DAD4D549}" srcId="{B49643AA-2D59-488A-9328-F0C46AED87F6}" destId="{C2B222E9-B303-4FD9-9812-B4EFB0B3B75E}" srcOrd="1" destOrd="0" parTransId="{FE64F252-A402-4761-BBA6-4B77860CC076}" sibTransId="{BC2158F7-BBE0-466C-86FC-0D64695A4F4F}"/>
    <dgm:cxn modelId="{B17FC181-73CC-4DCD-8F19-7A3101C1D8D2}" type="presOf" srcId="{B969F9B7-BD0A-43C5-BFE4-99704F2BA41F}" destId="{828BFA33-14BB-4A71-88DE-EAA69ADD3295}" srcOrd="0" destOrd="0" presId="urn:microsoft.com/office/officeart/2005/8/layout/vList3"/>
    <dgm:cxn modelId="{7337688B-383D-4F13-9AF5-A707D5D61698}" type="presOf" srcId="{C2B222E9-B303-4FD9-9812-B4EFB0B3B75E}" destId="{7ACDB3DA-F142-4E5E-818E-BB23E6EB4DCC}" srcOrd="0" destOrd="0" presId="urn:microsoft.com/office/officeart/2005/8/layout/vList3"/>
    <dgm:cxn modelId="{8ADF9D90-C8BB-4603-8B5F-01045C3BD400}" srcId="{B49643AA-2D59-488A-9328-F0C46AED87F6}" destId="{B969F9B7-BD0A-43C5-BFE4-99704F2BA41F}" srcOrd="2" destOrd="0" parTransId="{70A5CE29-4BB9-42D9-A893-1BFFE53A3C7D}" sibTransId="{B6C4E9A0-2F27-4957-9D0D-2B9712254387}"/>
    <dgm:cxn modelId="{36213FA5-01EC-4222-B587-5F14DB005DB2}" type="presOf" srcId="{8D6A199B-9499-4CA8-885B-EBEFB3430EB7}" destId="{58AE69CA-F310-48B9-9744-6FA2ABBF67E7}" srcOrd="0" destOrd="0" presId="urn:microsoft.com/office/officeart/2005/8/layout/vList3"/>
    <dgm:cxn modelId="{8564DEB3-E971-41DF-ABDE-CB2F4879C5D6}" type="presOf" srcId="{B49643AA-2D59-488A-9328-F0C46AED87F6}" destId="{A38D9BF1-58A9-4BD0-9FA5-18D0B8310142}" srcOrd="0" destOrd="0" presId="urn:microsoft.com/office/officeart/2005/8/layout/vList3"/>
    <dgm:cxn modelId="{92FE63CE-3168-4EFC-BE6D-59CA413E3B9C}" srcId="{B49643AA-2D59-488A-9328-F0C46AED87F6}" destId="{8D6A199B-9499-4CA8-885B-EBEFB3430EB7}" srcOrd="0" destOrd="0" parTransId="{BAE62FAD-EAAE-4A24-98E1-FB3633D42F42}" sibTransId="{DC92C402-FE63-4D1D-960E-58F0F3AC0EDC}"/>
    <dgm:cxn modelId="{0FC0301D-BC0C-4E13-AD7F-5DA573C6E901}" type="presParOf" srcId="{A38D9BF1-58A9-4BD0-9FA5-18D0B8310142}" destId="{4A687542-532B-4FA5-B000-66AA03A78254}" srcOrd="0" destOrd="0" presId="urn:microsoft.com/office/officeart/2005/8/layout/vList3"/>
    <dgm:cxn modelId="{4A546AB9-FE8A-4F0A-9F1C-3A0210C8FB15}" type="presParOf" srcId="{4A687542-532B-4FA5-B000-66AA03A78254}" destId="{0D2233FA-E7DC-4831-8BF2-AE885FF3DB09}" srcOrd="0" destOrd="0" presId="urn:microsoft.com/office/officeart/2005/8/layout/vList3"/>
    <dgm:cxn modelId="{2FA71DDC-BB56-45F8-95CE-95F1FA5E96A5}" type="presParOf" srcId="{4A687542-532B-4FA5-B000-66AA03A78254}" destId="{58AE69CA-F310-48B9-9744-6FA2ABBF67E7}" srcOrd="1" destOrd="0" presId="urn:microsoft.com/office/officeart/2005/8/layout/vList3"/>
    <dgm:cxn modelId="{8B70FECD-F1F7-4E26-9221-DAD680ED9D97}" type="presParOf" srcId="{A38D9BF1-58A9-4BD0-9FA5-18D0B8310142}" destId="{5ECF60F6-8369-47BF-87CD-940286DDDB5B}" srcOrd="1" destOrd="0" presId="urn:microsoft.com/office/officeart/2005/8/layout/vList3"/>
    <dgm:cxn modelId="{1C4947D5-16A2-4D40-9BD1-690464E24079}" type="presParOf" srcId="{A38D9BF1-58A9-4BD0-9FA5-18D0B8310142}" destId="{DA5A2AB1-7484-4372-B7FA-A92C4DD400A1}" srcOrd="2" destOrd="0" presId="urn:microsoft.com/office/officeart/2005/8/layout/vList3"/>
    <dgm:cxn modelId="{D3023A2A-5DCE-4236-92FD-E35C95BB3B41}" type="presParOf" srcId="{DA5A2AB1-7484-4372-B7FA-A92C4DD400A1}" destId="{FFB8F56A-D69D-42BF-97FD-1BDC4EDB18EE}" srcOrd="0" destOrd="0" presId="urn:microsoft.com/office/officeart/2005/8/layout/vList3"/>
    <dgm:cxn modelId="{D8C7B908-C82E-4A1C-B052-010811C90167}" type="presParOf" srcId="{DA5A2AB1-7484-4372-B7FA-A92C4DD400A1}" destId="{7ACDB3DA-F142-4E5E-818E-BB23E6EB4DCC}" srcOrd="1" destOrd="0" presId="urn:microsoft.com/office/officeart/2005/8/layout/vList3"/>
    <dgm:cxn modelId="{B79B5256-EB15-44C8-BCF4-1BFF5277282A}" type="presParOf" srcId="{A38D9BF1-58A9-4BD0-9FA5-18D0B8310142}" destId="{E30564D2-3B3A-4102-80F0-2234D6DA7A5B}" srcOrd="3" destOrd="0" presId="urn:microsoft.com/office/officeart/2005/8/layout/vList3"/>
    <dgm:cxn modelId="{F15EA55B-0A48-4F89-BAAF-9610E1D0EA53}" type="presParOf" srcId="{A38D9BF1-58A9-4BD0-9FA5-18D0B8310142}" destId="{2A025EE5-D871-45D4-ABB4-95D7A763085C}" srcOrd="4" destOrd="0" presId="urn:microsoft.com/office/officeart/2005/8/layout/vList3"/>
    <dgm:cxn modelId="{D4387A11-250B-45FE-BEC1-153075687D3B}" type="presParOf" srcId="{2A025EE5-D871-45D4-ABB4-95D7A763085C}" destId="{696D3514-ACBF-44E3-97B5-E0FF3AB9AE68}" srcOrd="0" destOrd="0" presId="urn:microsoft.com/office/officeart/2005/8/layout/vList3"/>
    <dgm:cxn modelId="{96FBB9C8-861D-4067-9DB7-798A47864A97}" type="presParOf" srcId="{2A025EE5-D871-45D4-ABB4-95D7A763085C}" destId="{828BFA33-14BB-4A71-88DE-EAA69ADD329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AE69CA-F310-48B9-9744-6FA2ABBF67E7}">
      <dsp:nvSpPr>
        <dsp:cNvPr id="0" name=""/>
        <dsp:cNvSpPr/>
      </dsp:nvSpPr>
      <dsp:spPr>
        <a:xfrm rot="10800000">
          <a:off x="2451492" y="1412"/>
          <a:ext cx="8238378" cy="1505649"/>
        </a:xfrm>
        <a:prstGeom prst="homePlate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3949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>
              <a:solidFill>
                <a:srgbClr val="033A6A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https://365inegi.sharepoint.com/sites/dgiai/GobyArq/SitePages/Inicio.aspx</a:t>
          </a:r>
          <a:r>
            <a:rPr lang="es-MX" sz="2400" b="1" kern="1200">
              <a:solidFill>
                <a:srgbClr val="033A6A"/>
              </a:solidFill>
            </a:rPr>
            <a:t> </a:t>
          </a:r>
        </a:p>
      </dsp:txBody>
      <dsp:txXfrm rot="10800000">
        <a:off x="2827904" y="1412"/>
        <a:ext cx="7861966" cy="1505649"/>
      </dsp:txXfrm>
    </dsp:sp>
    <dsp:sp modelId="{0D2233FA-E7DC-4831-8BF2-AE885FF3DB09}">
      <dsp:nvSpPr>
        <dsp:cNvPr id="0" name=""/>
        <dsp:cNvSpPr/>
      </dsp:nvSpPr>
      <dsp:spPr>
        <a:xfrm>
          <a:off x="1698668" y="1412"/>
          <a:ext cx="1505649" cy="1505649"/>
        </a:xfrm>
        <a:prstGeom prst="ellipse">
          <a:avLst/>
        </a:prstGeom>
        <a:blipFill rotWithShape="1">
          <a:blip xmlns:r="http://schemas.openxmlformats.org/officeDocument/2006/relationships"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CDB3DA-F142-4E5E-818E-BB23E6EB4DCC}">
      <dsp:nvSpPr>
        <dsp:cNvPr id="0" name=""/>
        <dsp:cNvSpPr/>
      </dsp:nvSpPr>
      <dsp:spPr>
        <a:xfrm rot="10800000">
          <a:off x="2451492" y="1956508"/>
          <a:ext cx="8238378" cy="1505649"/>
        </a:xfrm>
        <a:prstGeom prst="homePlate">
          <a:avLst/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3949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>
              <a:solidFill>
                <a:srgbClr val="033A6A"/>
              </a:solidFill>
            </a:rPr>
            <a:t>Detalle del avance de los 66 PI </a:t>
          </a:r>
          <a:r>
            <a:rPr lang="es-MX" sz="2400" b="1" kern="1200">
              <a:solidFill>
                <a:srgbClr val="033A6A"/>
              </a:solidFill>
              <a:latin typeface="Calibri Light" panose="020F0302020204030204"/>
            </a:rPr>
            <a:t>comprometidos</a:t>
          </a:r>
          <a:endParaRPr lang="es-MX" sz="2400" kern="1200">
            <a:solidFill>
              <a:srgbClr val="033A6A"/>
            </a:solidFill>
          </a:endParaRPr>
        </a:p>
      </dsp:txBody>
      <dsp:txXfrm rot="10800000">
        <a:off x="2827904" y="1956508"/>
        <a:ext cx="7861966" cy="1505649"/>
      </dsp:txXfrm>
    </dsp:sp>
    <dsp:sp modelId="{FFB8F56A-D69D-42BF-97FD-1BDC4EDB18EE}">
      <dsp:nvSpPr>
        <dsp:cNvPr id="0" name=""/>
        <dsp:cNvSpPr/>
      </dsp:nvSpPr>
      <dsp:spPr>
        <a:xfrm>
          <a:off x="1698668" y="1956508"/>
          <a:ext cx="1505649" cy="1505649"/>
        </a:xfrm>
        <a:prstGeom prst="ellipse">
          <a:avLst/>
        </a:prstGeom>
        <a:solidFill>
          <a:schemeClr val="accent5">
            <a:tint val="50000"/>
            <a:alpha val="90000"/>
            <a:hueOff val="36168"/>
            <a:satOff val="-1390"/>
            <a:lumOff val="4885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8BFA33-14BB-4A71-88DE-EAA69ADD3295}">
      <dsp:nvSpPr>
        <dsp:cNvPr id="0" name=""/>
        <dsp:cNvSpPr/>
      </dsp:nvSpPr>
      <dsp:spPr>
        <a:xfrm rot="10800000">
          <a:off x="2451492" y="3911605"/>
          <a:ext cx="8238378" cy="1505649"/>
        </a:xfrm>
        <a:prstGeom prst="homePlate">
          <a:avLst/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3949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1" kern="1200">
              <a:solidFill>
                <a:srgbClr val="033A6A"/>
              </a:solidFill>
            </a:rPr>
            <a:t>Actualización diaria</a:t>
          </a:r>
        </a:p>
      </dsp:txBody>
      <dsp:txXfrm rot="10800000">
        <a:off x="2827904" y="3911605"/>
        <a:ext cx="7861966" cy="1505649"/>
      </dsp:txXfrm>
    </dsp:sp>
    <dsp:sp modelId="{696D3514-ACBF-44E3-97B5-E0FF3AB9AE68}">
      <dsp:nvSpPr>
        <dsp:cNvPr id="0" name=""/>
        <dsp:cNvSpPr/>
      </dsp:nvSpPr>
      <dsp:spPr>
        <a:xfrm>
          <a:off x="1698668" y="3911605"/>
          <a:ext cx="1505649" cy="1505649"/>
        </a:xfrm>
        <a:prstGeom prst="ellipse">
          <a:avLst/>
        </a:prstGeom>
        <a:solidFill>
          <a:schemeClr val="accent5">
            <a:tint val="50000"/>
            <a:alpha val="90000"/>
            <a:hueOff val="72337"/>
            <a:satOff val="-2780"/>
            <a:lumOff val="977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4A3678-9833-6147-8FBD-DCC5DF40CB09}" type="datetimeFigureOut">
              <a:rPr lang="es-MX" smtClean="0"/>
              <a:t>27/10/2021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CD2B8-D33F-3D45-BAC5-4700289EAF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0880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CD2B8-D33F-3D45-BAC5-4700289EAF38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85838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CD2B8-D33F-3D45-BAC5-4700289EAF38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73514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CD2B8-D33F-3D45-BAC5-4700289EAF38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04078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CD2B8-D33F-3D45-BAC5-4700289EAF38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46571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CD2B8-D33F-3D45-BAC5-4700289EAF38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3048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CD2B8-D33F-3D45-BAC5-4700289EAF38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61988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E94A7-C4C0-4312-9A43-1209F3AEDD1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09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18CF22F-66B4-B24C-B54F-3457EEB923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169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nd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9C3B3E65-2B01-6F43-BD90-CF581CD56E2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7FE530E0-368D-BF49-BFED-ADEEEA2BAA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22B7C685-2DA6-1F43-80E3-E8E04CEF22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78570" y="6146800"/>
              <a:ext cx="1756229" cy="349250"/>
            </a:xfrm>
            <a:prstGeom prst="rect">
              <a:avLst/>
            </a:prstGeom>
          </p:spPr>
        </p:pic>
      </p:grpSp>
      <p:sp>
        <p:nvSpPr>
          <p:cNvPr id="4" name="Marcador de número de diapositiva 4">
            <a:extLst>
              <a:ext uri="{FF2B5EF4-FFF2-40B4-BE49-F238E27FC236}">
                <a16:creationId xmlns:a16="http://schemas.microsoft.com/office/drawing/2014/main" id="{5ACF3B95-16E2-D74E-8FBF-876BA89F8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1714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36A776-E82A-DB4C-BEC6-9E86C7D9FDA4}" type="slidenum">
              <a:rPr lang="es-MX" smtClean="0"/>
              <a:pPr/>
              <a:t>‹Nº›</a:t>
            </a:fld>
            <a:endParaRPr lang="es-MX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119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 azul mari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98505CD3-0411-1F4C-92D3-97E982F3B89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4945DB76-0E18-1946-A20A-9D6E663488F2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330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3" name="Gráfico 2">
              <a:extLst>
                <a:ext uri="{FF2B5EF4-FFF2-40B4-BE49-F238E27FC236}">
                  <a16:creationId xmlns:a16="http://schemas.microsoft.com/office/drawing/2014/main" id="{C5EC662C-F895-1C48-BB9C-C0951B1398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982255" y="6148729"/>
              <a:ext cx="1756229" cy="349250"/>
            </a:xfrm>
            <a:prstGeom prst="rect">
              <a:avLst/>
            </a:prstGeom>
          </p:spPr>
        </p:pic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8D56C19-A3FB-BE47-A54C-C0AA0B0D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1714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36A776-E82A-DB4C-BEC6-9E86C7D9FDA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52616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 blanco/azul mari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0B13EDDA-2586-2241-9BE6-3C5F58432F08}"/>
              </a:ext>
            </a:extLst>
          </p:cNvPr>
          <p:cNvSpPr/>
          <p:nvPr userDrawn="1"/>
        </p:nvSpPr>
        <p:spPr>
          <a:xfrm>
            <a:off x="0" y="3643301"/>
            <a:ext cx="12192000" cy="3214699"/>
          </a:xfrm>
          <a:prstGeom prst="rect">
            <a:avLst/>
          </a:prstGeom>
          <a:solidFill>
            <a:srgbClr val="03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81AB52C7-89B6-4B46-92AA-4256BF844B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78570" y="6146800"/>
            <a:ext cx="1756229" cy="34925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433EEC5-1ED3-E94C-A3B9-5C214A0ED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1714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36A776-E82A-DB4C-BEC6-9E86C7D9FDA4}" type="slidenum">
              <a:rPr lang="es-MX" smtClean="0"/>
              <a:pPr/>
              <a:t>‹Nº›</a:t>
            </a:fld>
            <a:endParaRPr lang="es-MX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993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 azul con círc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4">
            <a:extLst>
              <a:ext uri="{FF2B5EF4-FFF2-40B4-BE49-F238E27FC236}">
                <a16:creationId xmlns:a16="http://schemas.microsoft.com/office/drawing/2014/main" id="{A917F76B-BF86-794C-8A31-6046E48EF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1714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36A776-E82A-DB4C-BEC6-9E86C7D9FDA4}" type="slidenum">
              <a:rPr lang="es-MX" smtClean="0"/>
              <a:pPr/>
              <a:t>‹Nº›</a:t>
            </a:fld>
            <a:endParaRPr lang="es-MX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44ECFEBC-660D-434C-8344-C08A2E534FD8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4945DB76-0E18-1946-A20A-9D6E663488F2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330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3" name="Gráfico 2">
              <a:extLst>
                <a:ext uri="{FF2B5EF4-FFF2-40B4-BE49-F238E27FC236}">
                  <a16:creationId xmlns:a16="http://schemas.microsoft.com/office/drawing/2014/main" id="{C5EC662C-F895-1C48-BB9C-C0951B1398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982255" y="6148729"/>
              <a:ext cx="1756229" cy="349250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CF532CB6-AD19-714F-9F92-CB577F5465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5597611" cy="66285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4492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ndo fotografí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3746C792-4334-454A-A97C-07BC572A0069}"/>
              </a:ext>
            </a:extLst>
          </p:cNvPr>
          <p:cNvGrpSpPr/>
          <p:nvPr userDrawn="1"/>
        </p:nvGrpSpPr>
        <p:grpSpPr>
          <a:xfrm>
            <a:off x="4804611" y="0"/>
            <a:ext cx="7387389" cy="6858000"/>
            <a:chOff x="4804611" y="0"/>
            <a:chExt cx="7387389" cy="6858000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E174B2FC-808B-744E-8159-C7CEA98B2A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804611" y="0"/>
              <a:ext cx="7387389" cy="6858000"/>
            </a:xfrm>
            <a:prstGeom prst="rect">
              <a:avLst/>
            </a:prstGeom>
          </p:spPr>
        </p:pic>
        <p:pic>
          <p:nvPicPr>
            <p:cNvPr id="3" name="Gráfico 2">
              <a:extLst>
                <a:ext uri="{FF2B5EF4-FFF2-40B4-BE49-F238E27FC236}">
                  <a16:creationId xmlns:a16="http://schemas.microsoft.com/office/drawing/2014/main" id="{B52DC50A-408B-7245-9540-A0FD537B78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78570" y="6146800"/>
              <a:ext cx="1756229" cy="349250"/>
            </a:xfrm>
            <a:prstGeom prst="rect">
              <a:avLst/>
            </a:prstGeom>
          </p:spPr>
        </p:pic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122EFA1-D65D-0E45-B806-064A77867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1714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36A776-E82A-DB4C-BEC6-9E86C7D9FDA4}" type="slidenum">
              <a:rPr lang="es-MX" smtClean="0"/>
              <a:pPr/>
              <a:t>‹Nº›</a:t>
            </a:fld>
            <a:endParaRPr lang="es-MX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345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ndo fotografía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D3E7B82-B6DF-EB4D-AFDF-6C29FEC84D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805" y="1208944"/>
            <a:ext cx="4548738" cy="45216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B6C4DEA6-FFE0-1542-91E7-208F4E9B49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78570" y="6146800"/>
            <a:ext cx="1756229" cy="349250"/>
          </a:xfrm>
          <a:prstGeom prst="rect">
            <a:avLst/>
          </a:prstGeom>
        </p:spPr>
      </p:pic>
      <p:sp>
        <p:nvSpPr>
          <p:cNvPr id="4" name="Marcador de número de diapositiva 4">
            <a:extLst>
              <a:ext uri="{FF2B5EF4-FFF2-40B4-BE49-F238E27FC236}">
                <a16:creationId xmlns:a16="http://schemas.microsoft.com/office/drawing/2014/main" id="{569565D9-8BBD-2746-9EBF-2E21A95B8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1714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36A776-E82A-DB4C-BEC6-9E86C7D9FDA4}" type="slidenum">
              <a:rPr lang="es-MX" smtClean="0"/>
              <a:pPr/>
              <a:t>‹Nº›</a:t>
            </a:fld>
            <a:endParaRPr lang="es-MX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ircle: Hollow 17">
            <a:extLst>
              <a:ext uri="{FF2B5EF4-FFF2-40B4-BE49-F238E27FC236}">
                <a16:creationId xmlns:a16="http://schemas.microsoft.com/office/drawing/2014/main" id="{447CE047-E90E-B348-A1FC-1FEB8B447921}"/>
              </a:ext>
            </a:extLst>
          </p:cNvPr>
          <p:cNvSpPr/>
          <p:nvPr userDrawn="1"/>
        </p:nvSpPr>
        <p:spPr>
          <a:xfrm>
            <a:off x="695061" y="886590"/>
            <a:ext cx="5134247" cy="5134247"/>
          </a:xfrm>
          <a:prstGeom prst="donut">
            <a:avLst>
              <a:gd name="adj" fmla="val 3999"/>
            </a:avLst>
          </a:prstGeom>
          <a:gradFill>
            <a:gsLst>
              <a:gs pos="1000">
                <a:srgbClr val="1277C6"/>
              </a:gs>
              <a:gs pos="74000">
                <a:srgbClr val="1BA3E2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217070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4F08C00-469B-BB4F-97A2-9B521A6A2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384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41A786B-7C17-3B42-B0E0-38CFD2F322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17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5ADDD0F-7C72-F649-B9D5-42A6304A44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26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F9F92FA7-BDD0-DB49-9313-CBC8923C3A4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3EB46D32-45C8-8848-A5BC-FB71EFCCE1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4D5A119C-0322-114B-A400-DD7697C22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82255" y="6148729"/>
              <a:ext cx="1756229" cy="349250"/>
            </a:xfrm>
            <a:prstGeom prst="rect">
              <a:avLst/>
            </a:prstGeom>
          </p:spPr>
        </p:pic>
      </p:grpSp>
      <p:sp>
        <p:nvSpPr>
          <p:cNvPr id="6" name="Marcador de número de diapositiva 4">
            <a:extLst>
              <a:ext uri="{FF2B5EF4-FFF2-40B4-BE49-F238E27FC236}">
                <a16:creationId xmlns:a16="http://schemas.microsoft.com/office/drawing/2014/main" id="{18055409-E9C7-0D48-86E6-BBA4C3443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1714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36A776-E82A-DB4C-BEC6-9E86C7D9FDA4}" type="slidenum">
              <a:rPr lang="es-MX" smtClean="0"/>
              <a:pPr/>
              <a:t>‹Nº›</a:t>
            </a:fld>
            <a:endParaRPr lang="es-MX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157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Índ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>
            <a:extLst>
              <a:ext uri="{FF2B5EF4-FFF2-40B4-BE49-F238E27FC236}">
                <a16:creationId xmlns:a16="http://schemas.microsoft.com/office/drawing/2014/main" id="{C5E905D4-EE1A-C54F-8133-911E6F19C69F}"/>
              </a:ext>
            </a:extLst>
          </p:cNvPr>
          <p:cNvGrpSpPr/>
          <p:nvPr userDrawn="1"/>
        </p:nvGrpSpPr>
        <p:grpSpPr>
          <a:xfrm>
            <a:off x="4109" y="0"/>
            <a:ext cx="12183781" cy="6858000"/>
            <a:chOff x="4109" y="0"/>
            <a:chExt cx="12183781" cy="6858000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E5C2A6E1-BF1B-D243-8015-0E5FF15450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109" y="0"/>
              <a:ext cx="12183781" cy="6858000"/>
            </a:xfrm>
            <a:prstGeom prst="rect">
              <a:avLst/>
            </a:prstGeom>
          </p:spPr>
        </p:pic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22B7C685-2DA6-1F43-80E3-E8E04CEF22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330416" y="6102349"/>
              <a:ext cx="1756229" cy="349250"/>
            </a:xfrm>
            <a:prstGeom prst="rect">
              <a:avLst/>
            </a:prstGeom>
          </p:spPr>
        </p:pic>
      </p:grpSp>
      <p:sp>
        <p:nvSpPr>
          <p:cNvPr id="7" name="Rectángulo 6">
            <a:extLst>
              <a:ext uri="{FF2B5EF4-FFF2-40B4-BE49-F238E27FC236}">
                <a16:creationId xmlns:a16="http://schemas.microsoft.com/office/drawing/2014/main" id="{18A80782-CB74-144B-B439-9AD667FDAB58}"/>
              </a:ext>
            </a:extLst>
          </p:cNvPr>
          <p:cNvSpPr/>
          <p:nvPr userDrawn="1"/>
        </p:nvSpPr>
        <p:spPr>
          <a:xfrm>
            <a:off x="1088020" y="1219200"/>
            <a:ext cx="10139423" cy="40131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1BA3E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958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2C77F357-FCDB-0445-AFEA-6DAE9292BBB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37BDA145-FEC3-5645-A1F0-903012C5C4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CE23679C-DAF6-8543-8473-C9322EF3BE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3770" y="5778500"/>
              <a:ext cx="1756229" cy="3492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4892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parado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74683D17-FBCF-C746-A573-DDE2C97D2B3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6348611D-6CF2-404F-83D7-4D2587A9D1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5B52042B-8B68-1D40-9F56-B0A58A1535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610270" y="5778500"/>
              <a:ext cx="1756229" cy="3492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8136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FEDFE3E2-DCF9-7545-8532-78F404B76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FB7774E4-6EE2-DD4B-AE86-3D69DF9BFE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3770" y="5778500"/>
            <a:ext cx="1756229" cy="3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87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 blanc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9B7BB6AA-6009-A04F-BB29-CEE94B10B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78570" y="6146800"/>
            <a:ext cx="1756229" cy="349250"/>
          </a:xfrm>
          <a:prstGeom prst="rect">
            <a:avLst/>
          </a:prstGeom>
        </p:spPr>
      </p:pic>
      <p:sp>
        <p:nvSpPr>
          <p:cNvPr id="4" name="Marcador de número de diapositiva 4">
            <a:extLst>
              <a:ext uri="{FF2B5EF4-FFF2-40B4-BE49-F238E27FC236}">
                <a16:creationId xmlns:a16="http://schemas.microsoft.com/office/drawing/2014/main" id="{0AFDBB41-A0C9-344A-997D-20C0ADE36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1714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36A776-E82A-DB4C-BEC6-9E86C7D9FDA4}" type="slidenum">
              <a:rPr lang="es-MX" smtClean="0"/>
              <a:pPr/>
              <a:t>‹Nº›</a:t>
            </a:fld>
            <a:endParaRPr lang="es-MX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075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o blanco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A2E7BFC-2229-B147-B2A4-A684558A7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1714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36A776-E82A-DB4C-BEC6-9E86C7D9FDA4}" type="slidenum">
              <a:rPr lang="es-MX" smtClean="0"/>
              <a:pPr/>
              <a:t>‹Nº›</a:t>
            </a:fld>
            <a:endParaRPr lang="es-MX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8024CF08-ED64-D843-9A06-7A2C27FDA4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1200" y="6248095"/>
            <a:ext cx="1756229" cy="3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264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716CB66-A302-EF4A-A3FD-BE4B93CAE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C26ABCA-6630-9D40-9F05-BE0D09388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69635C-E174-F140-861D-B816561211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91C96-4E23-0247-8238-78CD3C5AF668}" type="datetime1">
              <a:rPr lang="es-MX" smtClean="0"/>
              <a:t>27/10/2021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755997-17D2-5141-9562-5C3A199E26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7F0282-F4C6-974D-AA6A-0DEE84C4F7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6A776-E82A-DB4C-BEC6-9E86C7D9FDA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1576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96" r:id="rId2"/>
    <p:sldLayoutId id="2147483652" r:id="rId3"/>
    <p:sldLayoutId id="2147483655" r:id="rId4"/>
    <p:sldLayoutId id="2147483694" r:id="rId5"/>
    <p:sldLayoutId id="2147483692" r:id="rId6"/>
    <p:sldLayoutId id="2147483695" r:id="rId7"/>
    <p:sldLayoutId id="2147483671" r:id="rId8"/>
    <p:sldLayoutId id="2147483687" r:id="rId9"/>
    <p:sldLayoutId id="2147483686" r:id="rId10"/>
    <p:sldLayoutId id="2147483659" r:id="rId11"/>
    <p:sldLayoutId id="2147483690" r:id="rId12"/>
    <p:sldLayoutId id="2147483691" r:id="rId13"/>
    <p:sldLayoutId id="2147483673" r:id="rId14"/>
    <p:sldLayoutId id="2147483685" r:id="rId15"/>
    <p:sldLayoutId id="2147483689" r:id="rId16"/>
    <p:sldLayoutId id="2147483697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8.jpeg"/><Relationship Id="rId5" Type="http://schemas.openxmlformats.org/officeDocument/2006/relationships/diagramQuickStyle" Target="../diagrams/quickStyle1.xml"/><Relationship Id="rId10" Type="http://schemas.openxmlformats.org/officeDocument/2006/relationships/hyperlink" Target="https://diagramadeganttonline.blogspot.com/2019/11/diagrama-de-gantt-horas.html" TargetMode="External"/><Relationship Id="rId4" Type="http://schemas.openxmlformats.org/officeDocument/2006/relationships/diagramLayout" Target="../diagrams/layout1.xml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B88151-9093-CA49-BB42-A6D47F0BDCEB}"/>
              </a:ext>
            </a:extLst>
          </p:cNvPr>
          <p:cNvSpPr txBox="1">
            <a:spLocks/>
          </p:cNvSpPr>
          <p:nvPr/>
        </p:nvSpPr>
        <p:spPr>
          <a:xfrm>
            <a:off x="8858250" y="5601133"/>
            <a:ext cx="2819088" cy="38533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1600" b="1" dirty="0">
                <a:solidFill>
                  <a:schemeClr val="bg1"/>
                </a:solidFill>
                <a:latin typeface="Arial"/>
                <a:ea typeface="맑은 고딕"/>
                <a:cs typeface="Arial"/>
              </a:rPr>
              <a:t>4 de </a:t>
            </a:r>
            <a:r>
              <a:rPr lang="en-US" altLang="ko-KR" sz="1600" b="1" dirty="0" err="1">
                <a:solidFill>
                  <a:schemeClr val="bg1"/>
                </a:solidFill>
                <a:latin typeface="Arial"/>
                <a:ea typeface="맑은 고딕"/>
                <a:cs typeface="Arial"/>
              </a:rPr>
              <a:t>noviembre</a:t>
            </a:r>
            <a:r>
              <a:rPr lang="en-US" altLang="ko-KR" sz="1600" b="1" dirty="0">
                <a:solidFill>
                  <a:schemeClr val="bg1"/>
                </a:solidFill>
                <a:latin typeface="Arial"/>
                <a:ea typeface="맑은 고딕"/>
                <a:cs typeface="Arial"/>
              </a:rPr>
              <a:t> de  2021</a:t>
            </a:r>
            <a:endParaRPr lang="ko-KR" altLang="en-US" sz="1600" b="1" dirty="0">
              <a:solidFill>
                <a:schemeClr val="bg1"/>
              </a:solidFill>
              <a:latin typeface="Arial"/>
              <a:ea typeface="맑은 고딕"/>
              <a:cs typeface="Arial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5EA17A9F-5CA1-BE4B-B40D-C915291C9B8A}"/>
              </a:ext>
            </a:extLst>
          </p:cNvPr>
          <p:cNvSpPr txBox="1">
            <a:spLocks/>
          </p:cNvSpPr>
          <p:nvPr/>
        </p:nvSpPr>
        <p:spPr>
          <a:xfrm>
            <a:off x="1152224" y="2020358"/>
            <a:ext cx="10211101" cy="172328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4000" b="1">
                <a:solidFill>
                  <a:schemeClr val="bg1"/>
                </a:solidFill>
                <a:latin typeface="Arial"/>
                <a:ea typeface="맑은 고딕"/>
                <a:cs typeface="Arial"/>
              </a:rPr>
              <a:t>Avance en el revelado de arquitecturas de datos de los Programas de Información comprometidos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D9DD1BCE-83B2-6740-8E94-EB1A052A1655}"/>
              </a:ext>
            </a:extLst>
          </p:cNvPr>
          <p:cNvSpPr txBox="1">
            <a:spLocks/>
          </p:cNvSpPr>
          <p:nvPr/>
        </p:nvSpPr>
        <p:spPr>
          <a:xfrm>
            <a:off x="1152224" y="4485906"/>
            <a:ext cx="10525114" cy="42126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2400" b="1" dirty="0">
                <a:solidFill>
                  <a:schemeClr val="bg1"/>
                </a:solidFill>
                <a:latin typeface="Arial"/>
                <a:ea typeface="맑은 고딕"/>
                <a:cs typeface="Arial"/>
              </a:rPr>
              <a:t>Cuarta sesión 2021 del Comité de Aseguramiento de la Calidad </a:t>
            </a:r>
            <a:endParaRPr lang="es-MX" altLang="ko-KR" sz="2400" b="1" dirty="0">
              <a:solidFill>
                <a:schemeClr val="bg1"/>
              </a:solidFill>
              <a:latin typeface="Arial" panose="020B0604020202020204" pitchFamily="34" charset="0"/>
              <a:ea typeface="맑은 고딕"/>
              <a:cs typeface="Arial" panose="020B0604020202020204" pitchFamily="34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5F58A6AB-B11B-F242-AA84-9C1505BC8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9062" y="4039655"/>
            <a:ext cx="736600" cy="165100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A7C53AB6-D8CC-B140-AD7E-E683F5F1E2EB}"/>
              </a:ext>
            </a:extLst>
          </p:cNvPr>
          <p:cNvCxnSpPr>
            <a:cxnSpLocks/>
          </p:cNvCxnSpPr>
          <p:nvPr/>
        </p:nvCxnSpPr>
        <p:spPr>
          <a:xfrm>
            <a:off x="9428814" y="5499202"/>
            <a:ext cx="209862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229A0858-4476-3E43-BA65-4B335DE93DD4}"/>
              </a:ext>
            </a:extLst>
          </p:cNvPr>
          <p:cNvCxnSpPr>
            <a:cxnSpLocks/>
          </p:cNvCxnSpPr>
          <p:nvPr/>
        </p:nvCxnSpPr>
        <p:spPr>
          <a:xfrm>
            <a:off x="9428814" y="5986463"/>
            <a:ext cx="2098622" cy="8039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>
            <a:extLst>
              <a:ext uri="{FF2B5EF4-FFF2-40B4-BE49-F238E27FC236}">
                <a16:creationId xmlns:a16="http://schemas.microsoft.com/office/drawing/2014/main" id="{20CD1EE8-1A45-4151-AD1B-0755076AB5A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325" y="863498"/>
            <a:ext cx="2923083" cy="882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45358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D2224BE9-301D-1244-B900-77278D484247}"/>
              </a:ext>
            </a:extLst>
          </p:cNvPr>
          <p:cNvSpPr txBox="1">
            <a:spLocks/>
          </p:cNvSpPr>
          <p:nvPr/>
        </p:nvSpPr>
        <p:spPr>
          <a:xfrm>
            <a:off x="989148" y="94470"/>
            <a:ext cx="8088713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Avance por Programa de Información</a:t>
            </a:r>
            <a:endParaRPr lang="ko-KR" altLang="en-US" sz="3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0145DA1-6227-434A-AE5D-85EE5E94E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824" y="680654"/>
            <a:ext cx="10913553" cy="538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436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D2224BE9-301D-1244-B900-77278D484247}"/>
              </a:ext>
            </a:extLst>
          </p:cNvPr>
          <p:cNvSpPr txBox="1">
            <a:spLocks/>
          </p:cNvSpPr>
          <p:nvPr/>
        </p:nvSpPr>
        <p:spPr>
          <a:xfrm>
            <a:off x="989148" y="94470"/>
            <a:ext cx="8088713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Avance por Programa de Información</a:t>
            </a:r>
            <a:endParaRPr lang="ko-KR" altLang="en-US" sz="3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3A30613-FDFB-4B82-BFA6-45B8C78F6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849" y="671127"/>
            <a:ext cx="10894881" cy="540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190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D2224BE9-301D-1244-B900-77278D484247}"/>
              </a:ext>
            </a:extLst>
          </p:cNvPr>
          <p:cNvSpPr txBox="1">
            <a:spLocks/>
          </p:cNvSpPr>
          <p:nvPr/>
        </p:nvSpPr>
        <p:spPr>
          <a:xfrm>
            <a:off x="989148" y="94470"/>
            <a:ext cx="8088713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Avance por Programa de Información</a:t>
            </a:r>
            <a:endParaRPr lang="ko-KR" altLang="en-US" sz="3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6DAD441-E9BC-4D3E-A54B-B51B7D868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849" y="699706"/>
            <a:ext cx="10894881" cy="534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71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D2224BE9-301D-1244-B900-77278D484247}"/>
              </a:ext>
            </a:extLst>
          </p:cNvPr>
          <p:cNvSpPr txBox="1">
            <a:spLocks/>
          </p:cNvSpPr>
          <p:nvPr/>
        </p:nvSpPr>
        <p:spPr>
          <a:xfrm>
            <a:off x="989148" y="94470"/>
            <a:ext cx="8088713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Avance por Programa de Información</a:t>
            </a:r>
            <a:endParaRPr lang="ko-KR" altLang="en-US" sz="3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93B9C5B-0578-4741-8719-941A0F472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41" y="675891"/>
            <a:ext cx="10904218" cy="539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575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D2224BE9-301D-1244-B900-77278D484247}"/>
              </a:ext>
            </a:extLst>
          </p:cNvPr>
          <p:cNvSpPr txBox="1">
            <a:spLocks/>
          </p:cNvSpPr>
          <p:nvPr/>
        </p:nvSpPr>
        <p:spPr>
          <a:xfrm>
            <a:off x="989148" y="94470"/>
            <a:ext cx="8088713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Avance por Programa de Información</a:t>
            </a:r>
            <a:endParaRPr lang="ko-KR" altLang="en-US" sz="3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E6F25FE-0EDD-4977-9A16-4B44E1FB3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849" y="685418"/>
            <a:ext cx="10894881" cy="537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603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1">
            <a:extLst>
              <a:ext uri="{FF2B5EF4-FFF2-40B4-BE49-F238E27FC236}">
                <a16:creationId xmlns:a16="http://schemas.microsoft.com/office/drawing/2014/main" id="{FA43A230-FAB6-494C-8BE9-9B15ECEA2654}"/>
              </a:ext>
            </a:extLst>
          </p:cNvPr>
          <p:cNvSpPr txBox="1">
            <a:spLocks/>
          </p:cNvSpPr>
          <p:nvPr/>
        </p:nvSpPr>
        <p:spPr>
          <a:xfrm>
            <a:off x="203114" y="153587"/>
            <a:ext cx="11774027" cy="57606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MX" altLang="ko-KR" sz="3200" b="1" err="1">
                <a:solidFill>
                  <a:srgbClr val="002060"/>
                </a:solidFill>
                <a:latin typeface="Arial"/>
                <a:ea typeface="맑은 고딕"/>
                <a:cs typeface="Arial"/>
              </a:rPr>
              <a:t>Dashboard</a:t>
            </a:r>
            <a:r>
              <a:rPr lang="es-MX" altLang="ko-KR" sz="3200" b="1">
                <a:solidFill>
                  <a:srgbClr val="002060"/>
                </a:solidFill>
                <a:latin typeface="Arial"/>
                <a:ea typeface="맑은 고딕"/>
                <a:cs typeface="Arial"/>
              </a:rPr>
              <a:t> para el seguimiento</a:t>
            </a:r>
            <a:endParaRPr lang="es-MX" altLang="ko-KR" sz="3200" b="1">
              <a:solidFill>
                <a:srgbClr val="002060"/>
              </a:solidFill>
              <a:latin typeface="Arial"/>
              <a:ea typeface="맑은 고딕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s-MX" altLang="ko-KR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911AFC36-B04E-45B7-BAF5-4F210C5813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4468203"/>
              </p:ext>
            </p:extLst>
          </p:nvPr>
        </p:nvGraphicFramePr>
        <p:xfrm>
          <a:off x="-411398" y="1088946"/>
          <a:ext cx="1238853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n 2" descr="Gráfico, Gráfico en cascada&#10;&#10;Descripción generada automáticamente">
            <a:extLst>
              <a:ext uri="{FF2B5EF4-FFF2-40B4-BE49-F238E27FC236}">
                <a16:creationId xmlns:a16="http://schemas.microsoft.com/office/drawing/2014/main" id="{B291F64B-4476-4649-AE84-2A1B8E79A99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263051" y="3011736"/>
            <a:ext cx="1600136" cy="157308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6" name="Picture 2" descr="actualizacion de contenidos Archives - TIC&amp;#39;s en la Web">
            <a:extLst>
              <a:ext uri="{FF2B5EF4-FFF2-40B4-BE49-F238E27FC236}">
                <a16:creationId xmlns:a16="http://schemas.microsoft.com/office/drawing/2014/main" id="{1F55C260-A463-4FBE-92FE-4A718B716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243" y="4944116"/>
            <a:ext cx="1387751" cy="1387751"/>
          </a:xfrm>
          <a:prstGeom prst="ellipse">
            <a:avLst/>
          </a:prstGeom>
          <a:ln w="63500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09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B79CA4-6B34-C947-A58D-22B28A49BF40}"/>
              </a:ext>
            </a:extLst>
          </p:cNvPr>
          <p:cNvSpPr txBox="1">
            <a:spLocks/>
          </p:cNvSpPr>
          <p:nvPr/>
        </p:nvSpPr>
        <p:spPr>
          <a:xfrm>
            <a:off x="7459655" y="1090124"/>
            <a:ext cx="3625851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GRACIAS</a:t>
            </a:r>
            <a:endParaRPr lang="ko-KR" altLang="en-US" sz="4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E5E744F8-D97E-7A4E-A7BE-BB9AE49CF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54183" y="1926010"/>
            <a:ext cx="736600" cy="165100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6D0DB7F7-B38D-42DA-A557-5941D32D1740}"/>
              </a:ext>
            </a:extLst>
          </p:cNvPr>
          <p:cNvSpPr txBox="1">
            <a:spLocks/>
          </p:cNvSpPr>
          <p:nvPr/>
        </p:nvSpPr>
        <p:spPr>
          <a:xfrm>
            <a:off x="567497" y="3218367"/>
            <a:ext cx="11294720" cy="42126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sz="2000" b="1" dirty="0" err="1">
                <a:solidFill>
                  <a:schemeClr val="bg1"/>
                </a:solidFill>
                <a:latin typeface="Arial"/>
                <a:ea typeface="맑은 고딕"/>
                <a:cs typeface="Arial"/>
              </a:rPr>
              <a:t>Cuarta</a:t>
            </a:r>
            <a:r>
              <a:rPr lang="en-US" altLang="ko-KR" sz="2000" b="1" dirty="0">
                <a:solidFill>
                  <a:schemeClr val="bg1"/>
                </a:solidFill>
                <a:latin typeface="Arial"/>
                <a:ea typeface="맑은 고딕"/>
                <a:cs typeface="Arial"/>
              </a:rPr>
              <a:t> </a:t>
            </a:r>
            <a:r>
              <a:rPr lang="en-US" altLang="ko-KR" sz="2000" b="1" dirty="0" err="1">
                <a:solidFill>
                  <a:schemeClr val="bg1"/>
                </a:solidFill>
                <a:latin typeface="Arial"/>
                <a:ea typeface="맑은 고딕"/>
                <a:cs typeface="Arial"/>
              </a:rPr>
              <a:t>sesión</a:t>
            </a:r>
            <a:r>
              <a:rPr lang="en-US" altLang="ko-KR" sz="2000" b="1" dirty="0">
                <a:solidFill>
                  <a:schemeClr val="bg1"/>
                </a:solidFill>
                <a:latin typeface="Arial"/>
                <a:ea typeface="맑은 고딕"/>
                <a:cs typeface="Arial"/>
              </a:rPr>
              <a:t> 2021 del </a:t>
            </a:r>
            <a:r>
              <a:rPr lang="en-US" altLang="ko-KR" sz="2000" b="1" dirty="0" err="1">
                <a:solidFill>
                  <a:schemeClr val="bg1"/>
                </a:solidFill>
                <a:latin typeface="Arial"/>
                <a:ea typeface="맑은 고딕"/>
                <a:cs typeface="Arial"/>
              </a:rPr>
              <a:t>Comité</a:t>
            </a:r>
            <a:r>
              <a:rPr lang="en-US" altLang="ko-KR" sz="2000" b="1" dirty="0">
                <a:solidFill>
                  <a:schemeClr val="bg1"/>
                </a:solidFill>
                <a:latin typeface="Arial"/>
                <a:ea typeface="맑은 고딕"/>
                <a:cs typeface="Arial"/>
              </a:rPr>
              <a:t> de </a:t>
            </a:r>
            <a:r>
              <a:rPr lang="en-US" altLang="ko-KR" sz="2000" b="1" dirty="0" err="1">
                <a:solidFill>
                  <a:schemeClr val="bg1"/>
                </a:solidFill>
                <a:latin typeface="Arial"/>
                <a:ea typeface="맑은 고딕"/>
                <a:cs typeface="Arial"/>
              </a:rPr>
              <a:t>Aseguramiento</a:t>
            </a:r>
            <a:r>
              <a:rPr lang="en-US" altLang="ko-KR" sz="2000" b="1" dirty="0">
                <a:solidFill>
                  <a:schemeClr val="bg1"/>
                </a:solidFill>
                <a:latin typeface="Arial"/>
                <a:ea typeface="맑은 고딕"/>
                <a:cs typeface="Arial"/>
              </a:rPr>
              <a:t> de la Calidad</a:t>
            </a:r>
          </a:p>
          <a:p>
            <a:pPr marL="0" indent="0" algn="ctr">
              <a:buNone/>
            </a:pPr>
            <a:endParaRPr lang="en-US" altLang="ko-KR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altLang="ko-KR" sz="2000" b="1" dirty="0">
                <a:solidFill>
                  <a:schemeClr val="bg1"/>
                </a:solidFill>
                <a:latin typeface="Arial"/>
                <a:ea typeface="맑은 고딕"/>
                <a:cs typeface="Arial"/>
              </a:rPr>
              <a:t>4 de </a:t>
            </a:r>
            <a:r>
              <a:rPr lang="en-US" altLang="ko-KR" sz="2000" b="1" dirty="0" err="1">
                <a:solidFill>
                  <a:schemeClr val="bg1"/>
                </a:solidFill>
                <a:latin typeface="Arial"/>
                <a:ea typeface="맑은 고딕"/>
                <a:cs typeface="Arial"/>
              </a:rPr>
              <a:t>noviembre</a:t>
            </a:r>
            <a:r>
              <a:rPr lang="en-US" altLang="ko-KR" sz="2000" b="1" dirty="0">
                <a:solidFill>
                  <a:schemeClr val="bg1"/>
                </a:solidFill>
                <a:latin typeface="Arial"/>
                <a:ea typeface="맑은 고딕"/>
                <a:cs typeface="Arial"/>
              </a:rPr>
              <a:t> de 2021</a:t>
            </a:r>
            <a:endParaRPr lang="ko-KR" altLang="en-US" sz="2000" b="1" dirty="0">
              <a:solidFill>
                <a:schemeClr val="bg1"/>
              </a:solidFill>
              <a:latin typeface="Arial"/>
              <a:ea typeface="맑은 고딕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8876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15E69206-B325-DC49-AD64-B22D5272E145}"/>
              </a:ext>
            </a:extLst>
          </p:cNvPr>
          <p:cNvSpPr txBox="1">
            <a:spLocks/>
          </p:cNvSpPr>
          <p:nvPr/>
        </p:nvSpPr>
        <p:spPr>
          <a:xfrm>
            <a:off x="6314265" y="696539"/>
            <a:ext cx="5428338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4000" b="1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Revelado</a:t>
            </a:r>
            <a:r>
              <a:rPr lang="en-US" altLang="ko-KR" sz="40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ko-KR" sz="4000" b="1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arquitectura</a:t>
            </a:r>
            <a:r>
              <a:rPr lang="en-US" altLang="ko-KR" sz="40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ko-KR" sz="4000" b="1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datos</a:t>
            </a:r>
            <a:endParaRPr lang="ko-KR" altLang="en-US" sz="4000" b="1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AF4760A4-A3EA-164C-B1AC-305996926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28882" y="2232804"/>
            <a:ext cx="736600" cy="165100"/>
          </a:xfrm>
          <a:prstGeom prst="rect">
            <a:avLst/>
          </a:prstGeom>
        </p:spPr>
      </p:pic>
      <p:sp>
        <p:nvSpPr>
          <p:cNvPr id="31" name="TextBox 6">
            <a:extLst>
              <a:ext uri="{FF2B5EF4-FFF2-40B4-BE49-F238E27FC236}">
                <a16:creationId xmlns:a16="http://schemas.microsoft.com/office/drawing/2014/main" id="{DE98616F-0E77-6F4A-BF63-79A84E256096}"/>
              </a:ext>
            </a:extLst>
          </p:cNvPr>
          <p:cNvSpPr txBox="1"/>
          <p:nvPr/>
        </p:nvSpPr>
        <p:spPr>
          <a:xfrm>
            <a:off x="6428882" y="2646713"/>
            <a:ext cx="5428338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2000" b="1">
                <a:solidFill>
                  <a:srgbClr val="1D79C3"/>
                </a:solidFill>
                <a:latin typeface="Arial"/>
                <a:cs typeface="Arial"/>
              </a:rPr>
              <a:t>“El Secretario Técnico dará seguimiento a los cronogramas de trabajo para la revelación de arquitecturas de datos presentados.” </a:t>
            </a:r>
            <a:endParaRPr lang="en-US" sz="200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Roboto Th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59BAEB6-B4C9-405E-B64F-7BFB081E04F6}"/>
              </a:ext>
            </a:extLst>
          </p:cNvPr>
          <p:cNvSpPr txBox="1"/>
          <p:nvPr/>
        </p:nvSpPr>
        <p:spPr>
          <a:xfrm>
            <a:off x="7165482" y="2118408"/>
            <a:ext cx="5026518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MX" sz="2200" b="1">
                <a:solidFill>
                  <a:srgbClr val="1D79C3"/>
                </a:solidFill>
                <a:latin typeface="Arial"/>
                <a:cs typeface="Arial"/>
              </a:rPr>
              <a:t>Acuerdo CAC-015/02/2021</a:t>
            </a:r>
          </a:p>
          <a:p>
            <a:r>
              <a:rPr lang="es-MX" sz="2200" b="1">
                <a:solidFill>
                  <a:srgbClr val="1D79C3"/>
                </a:solidFill>
                <a:latin typeface="Arial"/>
                <a:cs typeface="Arial"/>
              </a:rPr>
              <a:t> 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7B63B9FF-05BC-432C-878E-B83678F48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28882" y="4333357"/>
            <a:ext cx="736600" cy="165100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77D3B153-F027-4E38-BA87-44744E6BF5CC}"/>
              </a:ext>
            </a:extLst>
          </p:cNvPr>
          <p:cNvSpPr txBox="1"/>
          <p:nvPr/>
        </p:nvSpPr>
        <p:spPr>
          <a:xfrm>
            <a:off x="6428882" y="4747266"/>
            <a:ext cx="5428338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2000" b="1">
                <a:solidFill>
                  <a:srgbClr val="1D79C3"/>
                </a:solidFill>
                <a:latin typeface="Arial"/>
                <a:cs typeface="Arial"/>
              </a:rPr>
              <a:t>Norma: art. 28 fracción IV.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809961E-6F4E-4110-B4B1-54F0D0B46043}"/>
              </a:ext>
            </a:extLst>
          </p:cNvPr>
          <p:cNvSpPr txBox="1"/>
          <p:nvPr/>
        </p:nvSpPr>
        <p:spPr>
          <a:xfrm>
            <a:off x="7165482" y="4218961"/>
            <a:ext cx="5026518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s-MX" sz="2200" b="1">
                <a:solidFill>
                  <a:srgbClr val="1D79C3"/>
                </a:solidFill>
                <a:latin typeface="Arial"/>
                <a:cs typeface="Arial"/>
              </a:rPr>
              <a:t>Fundamento</a:t>
            </a:r>
          </a:p>
          <a:p>
            <a:r>
              <a:rPr lang="es-MX" sz="2200" b="1">
                <a:solidFill>
                  <a:srgbClr val="1D79C3"/>
                </a:solidFill>
                <a:latin typeface="Arial"/>
                <a:cs typeface="Arial"/>
              </a:rPr>
              <a:t> 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6794EB16-59E0-43F6-B49E-F7DD41B7D23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  <a:lum bright="20000" contrast="-40000"/>
          </a:blip>
          <a:stretch>
            <a:fillRect/>
          </a:stretch>
        </p:blipFill>
        <p:spPr>
          <a:xfrm>
            <a:off x="1022684" y="1225850"/>
            <a:ext cx="4499811" cy="4496585"/>
          </a:xfrm>
          <a:prstGeom prst="ellipse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1812C4F0-6CF3-4E49-9FBD-7B02D9F8C936}"/>
              </a:ext>
            </a:extLst>
          </p:cNvPr>
          <p:cNvSpPr txBox="1">
            <a:spLocks/>
          </p:cNvSpPr>
          <p:nvPr/>
        </p:nvSpPr>
        <p:spPr>
          <a:xfrm>
            <a:off x="1195626" y="2549293"/>
            <a:ext cx="3665132" cy="28417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altLang="ko-KR" sz="36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 de los </a:t>
            </a:r>
            <a:r>
              <a:rPr lang="en-US" altLang="ko-KR" sz="3600" b="1" i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Programas</a:t>
            </a:r>
            <a:r>
              <a:rPr lang="en-US" altLang="ko-KR" sz="36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ko-KR" sz="3600" b="1" i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Información</a:t>
            </a:r>
            <a:endParaRPr lang="en-US" altLang="ko-KR" sz="3600" b="1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endParaRPr lang="ko-KR" altLang="en-US" sz="3200" b="1" i="1">
              <a:solidFill>
                <a:srgbClr val="033A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37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D2224BE9-301D-1244-B900-77278D484247}"/>
              </a:ext>
            </a:extLst>
          </p:cNvPr>
          <p:cNvSpPr txBox="1">
            <a:spLocks/>
          </p:cNvSpPr>
          <p:nvPr/>
        </p:nvSpPr>
        <p:spPr>
          <a:xfrm>
            <a:off x="670557" y="168966"/>
            <a:ext cx="6544199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Avance institucional</a:t>
            </a:r>
            <a:endParaRPr lang="ko-KR" altLang="en-US" sz="3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541AF09-A479-41D8-8660-ED30D7DA9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66" y="692063"/>
            <a:ext cx="11048193" cy="537800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1BAA866-9CB8-4539-A86E-CC7F4BED9C68}"/>
              </a:ext>
            </a:extLst>
          </p:cNvPr>
          <p:cNvSpPr txBox="1"/>
          <p:nvPr/>
        </p:nvSpPr>
        <p:spPr>
          <a:xfrm>
            <a:off x="615042" y="6130470"/>
            <a:ext cx="4648199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sz="1700" dirty="0"/>
              <a:t>NOTA: Los resultados corresponden al corte del día 26 de octubre de 2021.</a:t>
            </a:r>
          </a:p>
        </p:txBody>
      </p:sp>
    </p:spTree>
    <p:extLst>
      <p:ext uri="{BB962C8B-B14F-4D97-AF65-F5344CB8AC3E}">
        <p14:creationId xmlns:p14="http://schemas.microsoft.com/office/powerpoint/2010/main" val="414160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D2224BE9-301D-1244-B900-77278D484247}"/>
              </a:ext>
            </a:extLst>
          </p:cNvPr>
          <p:cNvSpPr txBox="1">
            <a:spLocks/>
          </p:cNvSpPr>
          <p:nvPr/>
        </p:nvSpPr>
        <p:spPr>
          <a:xfrm>
            <a:off x="887953" y="207012"/>
            <a:ext cx="9494911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Avance por DG / DGA </a:t>
            </a:r>
            <a:endParaRPr lang="ko-KR" altLang="en-US" sz="3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4B84BB8-DFED-472A-96ED-2FDD836EB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291" y="673420"/>
            <a:ext cx="10882879" cy="543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016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D2224BE9-301D-1244-B900-77278D484247}"/>
              </a:ext>
            </a:extLst>
          </p:cNvPr>
          <p:cNvSpPr txBox="1">
            <a:spLocks/>
          </p:cNvSpPr>
          <p:nvPr/>
        </p:nvSpPr>
        <p:spPr>
          <a:xfrm>
            <a:off x="887953" y="207012"/>
            <a:ext cx="9494911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Avance por DG / DGA </a:t>
            </a:r>
            <a:endParaRPr lang="ko-KR" altLang="en-US" sz="3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4B93325-E13F-4B59-9CC5-D2A708281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285" y="673420"/>
            <a:ext cx="10882879" cy="543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08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D2224BE9-301D-1244-B900-77278D484247}"/>
              </a:ext>
            </a:extLst>
          </p:cNvPr>
          <p:cNvSpPr txBox="1">
            <a:spLocks/>
          </p:cNvSpPr>
          <p:nvPr/>
        </p:nvSpPr>
        <p:spPr>
          <a:xfrm>
            <a:off x="887953" y="207012"/>
            <a:ext cx="9494911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Avance por DG / DGA </a:t>
            </a:r>
            <a:endParaRPr lang="ko-KR" altLang="en-US" sz="3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2CA9624-8571-43E9-B090-8F9E84D01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172" y="688851"/>
            <a:ext cx="10892024" cy="542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189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D2224BE9-301D-1244-B900-77278D484247}"/>
              </a:ext>
            </a:extLst>
          </p:cNvPr>
          <p:cNvSpPr txBox="1">
            <a:spLocks/>
          </p:cNvSpPr>
          <p:nvPr/>
        </p:nvSpPr>
        <p:spPr>
          <a:xfrm>
            <a:off x="887953" y="207012"/>
            <a:ext cx="9494911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Avance por DG / DGA </a:t>
            </a:r>
            <a:endParaRPr lang="ko-KR" altLang="en-US" sz="3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80D4694-E354-4CB7-A30B-971DD414A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320" y="692474"/>
            <a:ext cx="10855443" cy="539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82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D2224BE9-301D-1244-B900-77278D484247}"/>
              </a:ext>
            </a:extLst>
          </p:cNvPr>
          <p:cNvSpPr txBox="1">
            <a:spLocks/>
          </p:cNvSpPr>
          <p:nvPr/>
        </p:nvSpPr>
        <p:spPr>
          <a:xfrm>
            <a:off x="887953" y="207012"/>
            <a:ext cx="9494911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Avance por DG / DGA </a:t>
            </a:r>
            <a:endParaRPr lang="ko-KR" altLang="en-US" sz="3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C4FBE21-E444-4B46-A3C5-381AA8FBA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555" y="678183"/>
            <a:ext cx="10873734" cy="542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362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D2224BE9-301D-1244-B900-77278D484247}"/>
              </a:ext>
            </a:extLst>
          </p:cNvPr>
          <p:cNvSpPr txBox="1">
            <a:spLocks/>
          </p:cNvSpPr>
          <p:nvPr/>
        </p:nvSpPr>
        <p:spPr>
          <a:xfrm>
            <a:off x="989148" y="94470"/>
            <a:ext cx="8088713" cy="5760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altLang="ko-KR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Avance por Programa de Información</a:t>
            </a:r>
            <a:endParaRPr lang="ko-KR" altLang="en-US" sz="32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D0E05F4-59A8-479B-A566-F92536F0B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55" y="675891"/>
            <a:ext cx="10894881" cy="539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825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cc1e82b-ca09-43ad-88a8-c1c64ce950e8">
      <UserInfo>
        <DisplayName>LUJAN SALAZAR JOSE DE JESUS</DisplayName>
        <AccountId>155</AccountId>
        <AccountType/>
      </UserInfo>
      <UserInfo>
        <DisplayName>VAZQUEZ FLORES DOMINGO</DisplayName>
        <AccountId>161</AccountId>
        <AccountType/>
      </UserInfo>
      <UserInfo>
        <DisplayName>YAMAMOTO FLORES CATALINA</DisplayName>
        <AccountId>166</AccountId>
        <AccountType/>
      </UserInfo>
      <UserInfo>
        <DisplayName>LOPEZ AVELAR JUAN RAMON</DisplayName>
        <AccountId>172</AccountId>
        <AccountType/>
      </UserInfo>
      <UserInfo>
        <DisplayName>MONTAÑO MERINO EMMA KARINA GUADALUPE</DisplayName>
        <AccountId>159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355013D4F5B7841B82A9094EA6E91B7" ma:contentTypeVersion="12" ma:contentTypeDescription="Crear nuevo documento." ma:contentTypeScope="" ma:versionID="fe6e085aebcda622b155c56759eab6ac">
  <xsd:schema xmlns:xsd="http://www.w3.org/2001/XMLSchema" xmlns:xs="http://www.w3.org/2001/XMLSchema" xmlns:p="http://schemas.microsoft.com/office/2006/metadata/properties" xmlns:ns2="2cf6ad0d-2af8-40e6-b30a-97e8352d3afd" xmlns:ns3="bcc1e82b-ca09-43ad-88a8-c1c64ce950e8" targetNamespace="http://schemas.microsoft.com/office/2006/metadata/properties" ma:root="true" ma:fieldsID="920fd05695e9fd7f7a38f9c27016ef4b" ns2:_="" ns3:_="">
    <xsd:import namespace="2cf6ad0d-2af8-40e6-b30a-97e8352d3afd"/>
    <xsd:import namespace="bcc1e82b-ca09-43ad-88a8-c1c64ce950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f6ad0d-2af8-40e6-b30a-97e8352d3a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c1e82b-ca09-43ad-88a8-c1c64ce950e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D1A0B5F-8681-41DD-8CC5-64A61167EA8C}">
  <ds:schemaRefs>
    <ds:schemaRef ds:uri="2cf6ad0d-2af8-40e6-b30a-97e8352d3afd"/>
    <ds:schemaRef ds:uri="bcc1e82b-ca09-43ad-88a8-c1c64ce950e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D203F15-D2D2-4D1C-93F0-E24AC580EB81}">
  <ds:schemaRefs>
    <ds:schemaRef ds:uri="2cf6ad0d-2af8-40e6-b30a-97e8352d3afd"/>
    <ds:schemaRef ds:uri="bcc1e82b-ca09-43ad-88a8-c1c64ce950e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3B9B93B-B91C-40BA-9F88-66CFE7AAED7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187</Words>
  <Application>Microsoft Office PowerPoint</Application>
  <PresentationFormat>Panorámica</PresentationFormat>
  <Paragraphs>38</Paragraphs>
  <Slides>16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7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TISCAREÑO DIAZ LAURA PATRICIA</dc:creator>
  <cp:lastModifiedBy>MEJIA GONZALEZ RAUL</cp:lastModifiedBy>
  <cp:revision>32</cp:revision>
  <dcterms:created xsi:type="dcterms:W3CDTF">2021-01-12T20:57:55Z</dcterms:created>
  <dcterms:modified xsi:type="dcterms:W3CDTF">2021-10-27T15:39:50Z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0x0101006355013D4F5B7841B82A9094EA6E91B7</vt:lpwstr>
  </property>
</Properties>
</file>