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rawing18.xml" ContentType="application/vnd.ms-office.drawingml.diagramDrawing+xml"/>
  <Override PartName="/ppt/diagrams/data20.xml" ContentType="application/vnd.openxmlformats-officedocument.drawingml.diagramData+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notesSlides/notesSlide12.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diagrams/drawing21.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drawing3.xml" ContentType="application/vnd.ms-office.drawingml.diagramDrawing+xml"/>
  <Override PartName="/ppt/diagrams/colors12.xml" ContentType="application/vnd.openxmlformats-officedocument.drawingml.diagramColors+xml"/>
  <Override PartName="/ppt/diagrams/layout20.xml" ContentType="application/vnd.openxmlformats-officedocument.drawingml.diagramLayout+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notesSlides/notesSlide17.xml" ContentType="application/vnd.openxmlformats-officedocument.presentationml.notesSlide+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diagrams/layout2.xml" ContentType="application/vnd.openxmlformats-officedocument.drawingml.diagramLayout+xml"/>
  <Override PartName="/ppt/diagrams/drawing8.xml" ContentType="application/vnd.ms-office.drawingml.diagramDrawing+xml"/>
  <Override PartName="/ppt/notesSlides/notesSlide20.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drawing9.xml" ContentType="application/vnd.ms-office.drawingml.diagramDrawing+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notesSlides/notesSlide10.xml" ContentType="application/vnd.openxmlformats-officedocument.presentationml.notesSlide+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slides/slide28.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notesSlides/notesSlide19.xml" ContentType="application/vnd.openxmlformats-officedocument.presentationml.notesSlide+xml"/>
  <Override PartName="/ppt/diagrams/colors21.xml" ContentType="application/vnd.openxmlformats-officedocument.drawingml.diagramColors+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notesSlides/notesSlide11.xml" ContentType="application/vnd.openxmlformats-officedocument.presentationml.notesSlide+xml"/>
  <Override PartName="/ppt/notesSlides/notesSlide6.xml" ContentType="application/vnd.openxmlformats-officedocument.presentationml.notesSlide+xml"/>
  <Override PartName="/ppt/diagrams/drawing6.xml" ContentType="application/vnd.ms-office.drawingml.diagramDrawing+xml"/>
  <Override PartName="/ppt/diagrams/drawing20.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60" r:id="rId2"/>
    <p:sldId id="310" r:id="rId3"/>
    <p:sldId id="274" r:id="rId4"/>
    <p:sldId id="270" r:id="rId5"/>
    <p:sldId id="312" r:id="rId6"/>
    <p:sldId id="281" r:id="rId7"/>
    <p:sldId id="278" r:id="rId8"/>
    <p:sldId id="336" r:id="rId9"/>
    <p:sldId id="311" r:id="rId10"/>
    <p:sldId id="325" r:id="rId11"/>
    <p:sldId id="326" r:id="rId12"/>
    <p:sldId id="328" r:id="rId13"/>
    <p:sldId id="329" r:id="rId14"/>
    <p:sldId id="330" r:id="rId15"/>
    <p:sldId id="331" r:id="rId16"/>
    <p:sldId id="332" r:id="rId17"/>
    <p:sldId id="333" r:id="rId18"/>
    <p:sldId id="334" r:id="rId19"/>
    <p:sldId id="335" r:id="rId20"/>
    <p:sldId id="284" r:id="rId21"/>
    <p:sldId id="285" r:id="rId22"/>
    <p:sldId id="287" r:id="rId23"/>
    <p:sldId id="288" r:id="rId24"/>
    <p:sldId id="289" r:id="rId25"/>
    <p:sldId id="290" r:id="rId26"/>
    <p:sldId id="291" r:id="rId27"/>
    <p:sldId id="292" r:id="rId28"/>
    <p:sldId id="293" r:id="rId29"/>
    <p:sldId id="294" r:id="rId30"/>
    <p:sldId id="327" r:id="rId31"/>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669900"/>
    <a:srgbClr val="339933"/>
    <a:srgbClr val="006699"/>
    <a:srgbClr val="FFFFFF"/>
    <a:srgbClr val="2DA739"/>
    <a:srgbClr val="339966"/>
    <a:srgbClr val="0033CC"/>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3" autoAdjust="0"/>
    <p:restoredTop sz="86376" autoAdjust="0"/>
  </p:normalViewPr>
  <p:slideViewPr>
    <p:cSldViewPr>
      <p:cViewPr varScale="1">
        <p:scale>
          <a:sx n="97" d="100"/>
          <a:sy n="97" d="100"/>
        </p:scale>
        <p:origin x="-576" y="-102"/>
      </p:cViewPr>
      <p:guideLst>
        <p:guide orient="horz" pos="2160"/>
        <p:guide pos="2880"/>
      </p:guideLst>
    </p:cSldViewPr>
  </p:slideViewPr>
  <p:outlineViewPr>
    <p:cViewPr>
      <p:scale>
        <a:sx n="33" d="100"/>
        <a:sy n="33" d="100"/>
      </p:scale>
      <p:origin x="0" y="924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8172" y="-108"/>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lang="en-US"/>
            </a:pPr>
            <a:r>
              <a:rPr lang="en-US" i="1" dirty="0" smtClean="0">
                <a:solidFill>
                  <a:srgbClr val="2DA739"/>
                </a:solidFill>
                <a:latin typeface="Calibri" pitchFamily="34" charset="0"/>
              </a:rPr>
              <a:t>133 </a:t>
            </a:r>
            <a:r>
              <a:rPr lang="en-US" i="1" dirty="0" err="1" smtClean="0">
                <a:solidFill>
                  <a:srgbClr val="2DA739"/>
                </a:solidFill>
                <a:latin typeface="Calibri" pitchFamily="34" charset="0"/>
              </a:rPr>
              <a:t>investigadores</a:t>
            </a:r>
            <a:r>
              <a:rPr lang="en-US" i="1" dirty="0" smtClean="0">
                <a:solidFill>
                  <a:srgbClr val="2DA739"/>
                </a:solidFill>
                <a:latin typeface="Calibri" pitchFamily="34" charset="0"/>
              </a:rPr>
              <a:t/>
            </a:r>
            <a:br>
              <a:rPr lang="en-US" i="1" dirty="0" smtClean="0">
                <a:solidFill>
                  <a:srgbClr val="2DA739"/>
                </a:solidFill>
                <a:latin typeface="Calibri" pitchFamily="34" charset="0"/>
              </a:rPr>
            </a:br>
            <a:r>
              <a:rPr lang="en-US" i="1" dirty="0" err="1" smtClean="0">
                <a:solidFill>
                  <a:srgbClr val="2DA739"/>
                </a:solidFill>
                <a:latin typeface="Calibri" pitchFamily="34" charset="0"/>
              </a:rPr>
              <a:t>financiados</a:t>
            </a:r>
            <a:r>
              <a:rPr lang="en-US" i="1" baseline="0" dirty="0" smtClean="0">
                <a:solidFill>
                  <a:srgbClr val="2DA739"/>
                </a:solidFill>
                <a:latin typeface="Calibri" pitchFamily="34" charset="0"/>
              </a:rPr>
              <a:t> en </a:t>
            </a:r>
            <a:r>
              <a:rPr lang="en-US" i="1" baseline="0" dirty="0" err="1" smtClean="0">
                <a:solidFill>
                  <a:srgbClr val="2DA739"/>
                </a:solidFill>
                <a:latin typeface="Calibri" pitchFamily="34" charset="0"/>
              </a:rPr>
              <a:t>diversas</a:t>
            </a:r>
            <a:r>
              <a:rPr lang="en-US" i="1" baseline="0" dirty="0" smtClean="0">
                <a:solidFill>
                  <a:srgbClr val="2DA739"/>
                </a:solidFill>
                <a:latin typeface="Calibri" pitchFamily="34" charset="0"/>
              </a:rPr>
              <a:t> </a:t>
            </a:r>
            <a:r>
              <a:rPr lang="en-US" i="1" baseline="0" dirty="0" err="1" smtClean="0">
                <a:solidFill>
                  <a:srgbClr val="2DA739"/>
                </a:solidFill>
                <a:latin typeface="Calibri" pitchFamily="34" charset="0"/>
              </a:rPr>
              <a:t>disciplinas</a:t>
            </a:r>
            <a:r>
              <a:rPr lang="en-US" i="1" baseline="0" dirty="0" smtClean="0">
                <a:solidFill>
                  <a:srgbClr val="2DA739"/>
                </a:solidFill>
                <a:latin typeface="Calibri" pitchFamily="34" charset="0"/>
              </a:rPr>
              <a:t>; 32 </a:t>
            </a:r>
            <a:r>
              <a:rPr lang="en-US" i="1" baseline="0" dirty="0" err="1" smtClean="0">
                <a:solidFill>
                  <a:srgbClr val="2DA739"/>
                </a:solidFill>
                <a:latin typeface="Calibri" pitchFamily="34" charset="0"/>
              </a:rPr>
              <a:t>universidades</a:t>
            </a:r>
            <a:endParaRPr lang="en-US" i="1" dirty="0">
              <a:solidFill>
                <a:srgbClr val="2DA739"/>
              </a:solidFill>
              <a:latin typeface="Calibri" pitchFamily="34" charset="0"/>
            </a:endParaRPr>
          </a:p>
        </c:rich>
      </c:tx>
      <c:layout>
        <c:manualLayout>
          <c:xMode val="edge"/>
          <c:yMode val="edge"/>
          <c:x val="4.5650481599115514E-2"/>
          <c:y val="1.7128850102897603E-3"/>
        </c:manualLayout>
      </c:layout>
    </c:title>
    <c:plotArea>
      <c:layout/>
      <c:pieChart>
        <c:varyColors val="1"/>
        <c:ser>
          <c:idx val="0"/>
          <c:order val="0"/>
          <c:tx>
            <c:strRef>
              <c:f>Sheet1!$B$1</c:f>
              <c:strCache>
                <c:ptCount val="1"/>
                <c:pt idx="0">
                  <c:v>Researchers</c:v>
                </c:pt>
              </c:strCache>
            </c:strRef>
          </c:tx>
          <c:dPt>
            <c:idx val="8"/>
            <c:spPr>
              <a:solidFill>
                <a:schemeClr val="tx2">
                  <a:lumMod val="20000"/>
                  <a:lumOff val="80000"/>
                </a:schemeClr>
              </a:solidFill>
            </c:spPr>
          </c:dPt>
          <c:cat>
            <c:strRef>
              <c:f>Sheet1!$A$2:$A$10</c:f>
              <c:strCache>
                <c:ptCount val="9"/>
                <c:pt idx="0">
                  <c:v>Geomatics</c:v>
                </c:pt>
                <c:pt idx="1">
                  <c:v>Geography</c:v>
                </c:pt>
                <c:pt idx="2">
                  <c:v>Earth Sci</c:v>
                </c:pt>
                <c:pt idx="3">
                  <c:v>Other Env.</c:v>
                </c:pt>
                <c:pt idx="4">
                  <c:v>Engineering</c:v>
                </c:pt>
                <c:pt idx="5">
                  <c:v>Comp Sci</c:v>
                </c:pt>
                <c:pt idx="6">
                  <c:v>Statistics</c:v>
                </c:pt>
                <c:pt idx="7">
                  <c:v>Health</c:v>
                </c:pt>
                <c:pt idx="8">
                  <c:v>Other Social Science</c:v>
                </c:pt>
              </c:strCache>
            </c:strRef>
          </c:cat>
          <c:val>
            <c:numRef>
              <c:f>Sheet1!$B$2:$B$10</c:f>
              <c:numCache>
                <c:formatCode>General</c:formatCode>
                <c:ptCount val="9"/>
                <c:pt idx="0">
                  <c:v>23</c:v>
                </c:pt>
                <c:pt idx="1">
                  <c:v>19</c:v>
                </c:pt>
                <c:pt idx="2">
                  <c:v>19</c:v>
                </c:pt>
                <c:pt idx="3">
                  <c:v>19</c:v>
                </c:pt>
                <c:pt idx="4">
                  <c:v>18</c:v>
                </c:pt>
                <c:pt idx="5">
                  <c:v>12</c:v>
                </c:pt>
                <c:pt idx="6">
                  <c:v>9</c:v>
                </c:pt>
                <c:pt idx="7">
                  <c:v>6</c:v>
                </c:pt>
                <c:pt idx="8">
                  <c:v>9</c:v>
                </c:pt>
              </c:numCache>
            </c:numRef>
          </c:val>
        </c:ser>
        <c:dLbls>
          <c:showVal val="1"/>
        </c:dLbls>
        <c:firstSliceAng val="0"/>
      </c:pieChart>
    </c:plotArea>
    <c:legend>
      <c:legendPos val="r"/>
      <c:layout>
        <c:manualLayout>
          <c:xMode val="edge"/>
          <c:yMode val="edge"/>
          <c:x val="0.66092405033306212"/>
          <c:y val="2.4328232117756556E-2"/>
          <c:w val="0.33634092607468763"/>
          <c:h val="0.97567176788223808"/>
        </c:manualLayout>
      </c:layout>
      <c:txPr>
        <a:bodyPr/>
        <a:lstStyle/>
        <a:p>
          <a:pPr>
            <a:defRPr lang="en-US"/>
          </a:pPr>
          <a:endParaRPr lang="en-US"/>
        </a:p>
      </c:txPr>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077D09-4EBD-4179-AF9E-77F43EDB158D}" type="doc">
      <dgm:prSet loTypeId="urn:microsoft.com/office/officeart/2005/8/layout/radial1" loCatId="relationship" qsTypeId="urn:microsoft.com/office/officeart/2005/8/quickstyle/simple1" qsCatId="simple" csTypeId="urn:microsoft.com/office/officeart/2005/8/colors/accent2_2" csCatId="accent2" phldr="1"/>
      <dgm:spPr/>
      <dgm:t>
        <a:bodyPr/>
        <a:lstStyle/>
        <a:p>
          <a:endParaRPr lang="en-US"/>
        </a:p>
      </dgm:t>
    </dgm:pt>
    <dgm:pt modelId="{D32A988B-CBC9-4CB7-8214-9D3C220263A0}">
      <dgm:prSet phldrT="[Text]" custT="1"/>
      <dgm:spPr>
        <a:solidFill>
          <a:srgbClr val="FF0000"/>
        </a:solidFill>
      </dgm:spPr>
      <dgm:t>
        <a:bodyPr/>
        <a:lstStyle/>
        <a:p>
          <a:r>
            <a:rPr lang="en-CA" sz="1600" noProof="0" dirty="0" smtClean="0"/>
            <a:t>Project 1</a:t>
          </a:r>
          <a:endParaRPr lang="en-CA" sz="1600" noProof="0" dirty="0"/>
        </a:p>
      </dgm:t>
    </dgm:pt>
    <dgm:pt modelId="{425F2C59-6F5C-41F4-A6E7-C559D1C845CD}" type="parTrans" cxnId="{45DA79E0-B213-484D-B299-C7C2A76ECA08}">
      <dgm:prSet/>
      <dgm:spPr/>
      <dgm:t>
        <a:bodyPr/>
        <a:lstStyle/>
        <a:p>
          <a:endParaRPr lang="en-CA" sz="3200" noProof="0"/>
        </a:p>
      </dgm:t>
    </dgm:pt>
    <dgm:pt modelId="{E0ECB8E4-8736-4DB0-9B54-F1632138E3B0}" type="sibTrans" cxnId="{45DA79E0-B213-484D-B299-C7C2A76ECA08}">
      <dgm:prSet/>
      <dgm:spPr/>
      <dgm:t>
        <a:bodyPr/>
        <a:lstStyle/>
        <a:p>
          <a:endParaRPr lang="en-CA" sz="3200" noProof="0"/>
        </a:p>
      </dgm:t>
    </dgm:pt>
    <dgm:pt modelId="{D2F5335A-2825-48BB-A288-33E82D40EA58}">
      <dgm:prSet phldrT="[Text]" custT="1"/>
      <dgm:spPr>
        <a:solidFill>
          <a:srgbClr val="00B050"/>
        </a:solidFill>
      </dgm:spPr>
      <dgm:t>
        <a:bodyPr/>
        <a:lstStyle/>
        <a:p>
          <a:r>
            <a:rPr lang="en-CA" sz="1400" noProof="0" dirty="0" smtClean="0"/>
            <a:t>University 1</a:t>
          </a:r>
          <a:endParaRPr lang="en-CA" sz="1400" noProof="0" dirty="0"/>
        </a:p>
      </dgm:t>
    </dgm:pt>
    <dgm:pt modelId="{DB5610B7-CC12-4820-BC95-53B896B01A3B}" type="parTrans" cxnId="{B4E8D853-DB4F-4ACA-BF2D-F3098770A6B1}">
      <dgm:prSet custT="1"/>
      <dgm:spPr/>
      <dgm:t>
        <a:bodyPr/>
        <a:lstStyle/>
        <a:p>
          <a:endParaRPr lang="en-CA" sz="1400" noProof="0"/>
        </a:p>
      </dgm:t>
    </dgm:pt>
    <dgm:pt modelId="{8612AED7-2D21-44BC-BFE5-5B27C3438CC1}" type="sibTrans" cxnId="{B4E8D853-DB4F-4ACA-BF2D-F3098770A6B1}">
      <dgm:prSet/>
      <dgm:spPr/>
      <dgm:t>
        <a:bodyPr/>
        <a:lstStyle/>
        <a:p>
          <a:endParaRPr lang="en-CA" sz="3200" noProof="0"/>
        </a:p>
      </dgm:t>
    </dgm:pt>
    <dgm:pt modelId="{5640A551-EEC7-4CBE-A9ED-17821A3D1746}">
      <dgm:prSet phldrT="[Text]" custT="1"/>
      <dgm:spPr>
        <a:solidFill>
          <a:srgbClr val="00B050"/>
        </a:solidFill>
      </dgm:spPr>
      <dgm:t>
        <a:bodyPr/>
        <a:lstStyle/>
        <a:p>
          <a:r>
            <a:rPr lang="en-CA" sz="1400" noProof="0" dirty="0" smtClean="0"/>
            <a:t>University 2</a:t>
          </a:r>
          <a:endParaRPr lang="en-CA" sz="1400" noProof="0" dirty="0"/>
        </a:p>
      </dgm:t>
    </dgm:pt>
    <dgm:pt modelId="{6341ED95-7B6A-491E-BE49-ED860D41C910}" type="parTrans" cxnId="{5D5707AF-1137-4D6F-A16B-0F33839CC870}">
      <dgm:prSet custT="1"/>
      <dgm:spPr/>
      <dgm:t>
        <a:bodyPr/>
        <a:lstStyle/>
        <a:p>
          <a:endParaRPr lang="en-CA" sz="1400" noProof="0"/>
        </a:p>
      </dgm:t>
    </dgm:pt>
    <dgm:pt modelId="{7021E55C-DBC7-4852-A67F-007AC4709FE6}" type="sibTrans" cxnId="{5D5707AF-1137-4D6F-A16B-0F33839CC870}">
      <dgm:prSet/>
      <dgm:spPr/>
      <dgm:t>
        <a:bodyPr/>
        <a:lstStyle/>
        <a:p>
          <a:endParaRPr lang="en-CA" sz="3200" noProof="0"/>
        </a:p>
      </dgm:t>
    </dgm:pt>
    <dgm:pt modelId="{E9F21F71-C1D5-4365-9A5C-50CC8B95F2BE}">
      <dgm:prSet phldrT="[Text]" custT="1"/>
      <dgm:spPr>
        <a:solidFill>
          <a:srgbClr val="00B050"/>
        </a:solidFill>
      </dgm:spPr>
      <dgm:t>
        <a:bodyPr/>
        <a:lstStyle/>
        <a:p>
          <a:r>
            <a:rPr lang="en-CA" sz="1400" noProof="0" dirty="0" smtClean="0"/>
            <a:t>University 3</a:t>
          </a:r>
          <a:endParaRPr lang="en-CA" sz="1400" noProof="0" dirty="0"/>
        </a:p>
      </dgm:t>
    </dgm:pt>
    <dgm:pt modelId="{B5BB8BE9-34B8-41E1-8085-F23ADC3F7465}" type="parTrans" cxnId="{AFF900D4-0E00-488F-914C-78D86609F937}">
      <dgm:prSet custT="1"/>
      <dgm:spPr/>
      <dgm:t>
        <a:bodyPr/>
        <a:lstStyle/>
        <a:p>
          <a:endParaRPr lang="en-CA" sz="1400" noProof="0"/>
        </a:p>
      </dgm:t>
    </dgm:pt>
    <dgm:pt modelId="{AE03FF12-F3EB-4992-B2A3-790562849449}" type="sibTrans" cxnId="{AFF900D4-0E00-488F-914C-78D86609F937}">
      <dgm:prSet/>
      <dgm:spPr/>
      <dgm:t>
        <a:bodyPr/>
        <a:lstStyle/>
        <a:p>
          <a:endParaRPr lang="en-CA" sz="3200" noProof="0"/>
        </a:p>
      </dgm:t>
    </dgm:pt>
    <dgm:pt modelId="{78B8773F-AA51-4928-8230-0B79238A3C75}">
      <dgm:prSet phldrT="[Text]" custT="1"/>
      <dgm:spPr/>
      <dgm:t>
        <a:bodyPr/>
        <a:lstStyle/>
        <a:p>
          <a:r>
            <a:rPr lang="en-CA" sz="1400" noProof="0" dirty="0" smtClean="0"/>
            <a:t>Gov 1</a:t>
          </a:r>
          <a:endParaRPr lang="en-CA" sz="1400" noProof="0" dirty="0"/>
        </a:p>
      </dgm:t>
    </dgm:pt>
    <dgm:pt modelId="{3D08EE4F-FB43-43FF-A7E1-156C282FA4F3}" type="parTrans" cxnId="{164EBB5C-D8B9-4B5C-A72E-5E4773C37268}">
      <dgm:prSet custT="1"/>
      <dgm:spPr/>
      <dgm:t>
        <a:bodyPr/>
        <a:lstStyle/>
        <a:p>
          <a:endParaRPr lang="en-CA" sz="1400" noProof="0"/>
        </a:p>
      </dgm:t>
    </dgm:pt>
    <dgm:pt modelId="{D7886A8E-D978-4F82-8360-781D54DFD7D2}" type="sibTrans" cxnId="{164EBB5C-D8B9-4B5C-A72E-5E4773C37268}">
      <dgm:prSet/>
      <dgm:spPr/>
      <dgm:t>
        <a:bodyPr/>
        <a:lstStyle/>
        <a:p>
          <a:endParaRPr lang="en-CA" sz="3200" noProof="0"/>
        </a:p>
      </dgm:t>
    </dgm:pt>
    <dgm:pt modelId="{FEE6B7D2-FEDC-4B17-8D2A-1DE757057828}">
      <dgm:prSet phldrT="[Text]" custT="1"/>
      <dgm:spPr/>
      <dgm:t>
        <a:bodyPr/>
        <a:lstStyle/>
        <a:p>
          <a:r>
            <a:rPr lang="en-CA" sz="1400" noProof="0" dirty="0" smtClean="0"/>
            <a:t>Gov 2</a:t>
          </a:r>
          <a:endParaRPr lang="en-CA" sz="1400" noProof="0" dirty="0"/>
        </a:p>
      </dgm:t>
    </dgm:pt>
    <dgm:pt modelId="{62799E99-63D4-4926-871E-0D5631D6F6D4}" type="parTrans" cxnId="{0653EC28-7B4E-4500-B699-D4DB1067793C}">
      <dgm:prSet custT="1"/>
      <dgm:spPr/>
      <dgm:t>
        <a:bodyPr/>
        <a:lstStyle/>
        <a:p>
          <a:endParaRPr lang="en-US" sz="1400"/>
        </a:p>
      </dgm:t>
    </dgm:pt>
    <dgm:pt modelId="{BD59E4D3-5251-43A7-80B8-2A8C97740505}" type="sibTrans" cxnId="{0653EC28-7B4E-4500-B699-D4DB1067793C}">
      <dgm:prSet/>
      <dgm:spPr/>
      <dgm:t>
        <a:bodyPr/>
        <a:lstStyle/>
        <a:p>
          <a:endParaRPr lang="en-US" sz="3200"/>
        </a:p>
      </dgm:t>
    </dgm:pt>
    <dgm:pt modelId="{C7C9A3F8-3756-41EF-83C9-58516E253027}">
      <dgm:prSet phldrT="[Text]" custT="1"/>
      <dgm:spPr/>
      <dgm:t>
        <a:bodyPr/>
        <a:lstStyle/>
        <a:p>
          <a:r>
            <a:rPr lang="en-CA" sz="1400" noProof="0" dirty="0" smtClean="0"/>
            <a:t>Industry 1</a:t>
          </a:r>
          <a:endParaRPr lang="en-CA" sz="1400" noProof="0" dirty="0"/>
        </a:p>
      </dgm:t>
    </dgm:pt>
    <dgm:pt modelId="{F7829FC9-A5E6-436C-AC0B-6131EBC0100A}" type="parTrans" cxnId="{AA210789-35E2-4A5D-8E75-54A315EF8AE6}">
      <dgm:prSet custT="1"/>
      <dgm:spPr/>
      <dgm:t>
        <a:bodyPr/>
        <a:lstStyle/>
        <a:p>
          <a:endParaRPr lang="en-US" sz="1400"/>
        </a:p>
      </dgm:t>
    </dgm:pt>
    <dgm:pt modelId="{01831839-0D76-41E1-AE02-434BBD06364E}" type="sibTrans" cxnId="{AA210789-35E2-4A5D-8E75-54A315EF8AE6}">
      <dgm:prSet/>
      <dgm:spPr/>
      <dgm:t>
        <a:bodyPr/>
        <a:lstStyle/>
        <a:p>
          <a:endParaRPr lang="en-US" sz="3200"/>
        </a:p>
      </dgm:t>
    </dgm:pt>
    <dgm:pt modelId="{3F1D3D47-4419-425D-9A35-447BABBF2F38}">
      <dgm:prSet phldrT="[Text]" custT="1"/>
      <dgm:spPr/>
      <dgm:t>
        <a:bodyPr/>
        <a:lstStyle/>
        <a:p>
          <a:r>
            <a:rPr lang="en-CA" sz="1400" noProof="0" dirty="0" smtClean="0"/>
            <a:t>NFPO</a:t>
          </a:r>
          <a:endParaRPr lang="en-CA" sz="1400" noProof="0" dirty="0"/>
        </a:p>
      </dgm:t>
    </dgm:pt>
    <dgm:pt modelId="{41B7AA74-C917-4510-98D0-D6F8E600A36A}" type="parTrans" cxnId="{435A032D-498D-4D44-BECB-621C2759C7F9}">
      <dgm:prSet custT="1"/>
      <dgm:spPr/>
      <dgm:t>
        <a:bodyPr/>
        <a:lstStyle/>
        <a:p>
          <a:endParaRPr lang="en-US" sz="1400"/>
        </a:p>
      </dgm:t>
    </dgm:pt>
    <dgm:pt modelId="{D42E2D6A-8ABB-40F0-9EB0-B582A10BD5E2}" type="sibTrans" cxnId="{435A032D-498D-4D44-BECB-621C2759C7F9}">
      <dgm:prSet/>
      <dgm:spPr/>
      <dgm:t>
        <a:bodyPr/>
        <a:lstStyle/>
        <a:p>
          <a:endParaRPr lang="en-US" sz="3200"/>
        </a:p>
      </dgm:t>
    </dgm:pt>
    <dgm:pt modelId="{CA97EB76-6228-4AD2-8C9C-A3A50333769C}" type="pres">
      <dgm:prSet presAssocID="{4C077D09-4EBD-4179-AF9E-77F43EDB158D}" presName="cycle" presStyleCnt="0">
        <dgm:presLayoutVars>
          <dgm:chMax val="1"/>
          <dgm:dir/>
          <dgm:animLvl val="ctr"/>
          <dgm:resizeHandles val="exact"/>
        </dgm:presLayoutVars>
      </dgm:prSet>
      <dgm:spPr/>
      <dgm:t>
        <a:bodyPr/>
        <a:lstStyle/>
        <a:p>
          <a:endParaRPr lang="en-US"/>
        </a:p>
      </dgm:t>
    </dgm:pt>
    <dgm:pt modelId="{820FB7C0-2893-4627-9F6C-29C4C46D3A22}" type="pres">
      <dgm:prSet presAssocID="{D32A988B-CBC9-4CB7-8214-9D3C220263A0}" presName="centerShape" presStyleLbl="node0" presStyleIdx="0" presStyleCnt="1" custLinFactNeighborX="4118" custLinFactNeighborY="-28485"/>
      <dgm:spPr/>
      <dgm:t>
        <a:bodyPr/>
        <a:lstStyle/>
        <a:p>
          <a:endParaRPr lang="en-US"/>
        </a:p>
      </dgm:t>
    </dgm:pt>
    <dgm:pt modelId="{E41CBF19-AD36-4132-8963-355984624CF8}" type="pres">
      <dgm:prSet presAssocID="{DB5610B7-CC12-4820-BC95-53B896B01A3B}" presName="Name9" presStyleLbl="parChTrans1D2" presStyleIdx="0" presStyleCnt="7"/>
      <dgm:spPr/>
      <dgm:t>
        <a:bodyPr/>
        <a:lstStyle/>
        <a:p>
          <a:endParaRPr lang="en-US"/>
        </a:p>
      </dgm:t>
    </dgm:pt>
    <dgm:pt modelId="{58D8B660-FCA4-4D32-90C6-318A0E32DD68}" type="pres">
      <dgm:prSet presAssocID="{DB5610B7-CC12-4820-BC95-53B896B01A3B}" presName="connTx" presStyleLbl="parChTrans1D2" presStyleIdx="0" presStyleCnt="7"/>
      <dgm:spPr/>
      <dgm:t>
        <a:bodyPr/>
        <a:lstStyle/>
        <a:p>
          <a:endParaRPr lang="en-US"/>
        </a:p>
      </dgm:t>
    </dgm:pt>
    <dgm:pt modelId="{54C36115-6394-43A8-97BD-B6002E039C24}" type="pres">
      <dgm:prSet presAssocID="{D2F5335A-2825-48BB-A288-33E82D40EA58}" presName="node" presStyleLbl="node1" presStyleIdx="0" presStyleCnt="7" custRadScaleRad="230753" custRadScaleInc="-368511">
        <dgm:presLayoutVars>
          <dgm:bulletEnabled val="1"/>
        </dgm:presLayoutVars>
      </dgm:prSet>
      <dgm:spPr/>
      <dgm:t>
        <a:bodyPr/>
        <a:lstStyle/>
        <a:p>
          <a:endParaRPr lang="en-US"/>
        </a:p>
      </dgm:t>
    </dgm:pt>
    <dgm:pt modelId="{681B6D2D-CB4F-4035-9E2D-8AC6768F1B86}" type="pres">
      <dgm:prSet presAssocID="{6341ED95-7B6A-491E-BE49-ED860D41C910}" presName="Name9" presStyleLbl="parChTrans1D2" presStyleIdx="1" presStyleCnt="7"/>
      <dgm:spPr/>
      <dgm:t>
        <a:bodyPr/>
        <a:lstStyle/>
        <a:p>
          <a:endParaRPr lang="en-US"/>
        </a:p>
      </dgm:t>
    </dgm:pt>
    <dgm:pt modelId="{7733C7ED-3E72-474C-BA18-D1E30DC70D4C}" type="pres">
      <dgm:prSet presAssocID="{6341ED95-7B6A-491E-BE49-ED860D41C910}" presName="connTx" presStyleLbl="parChTrans1D2" presStyleIdx="1" presStyleCnt="7"/>
      <dgm:spPr/>
      <dgm:t>
        <a:bodyPr/>
        <a:lstStyle/>
        <a:p>
          <a:endParaRPr lang="en-US"/>
        </a:p>
      </dgm:t>
    </dgm:pt>
    <dgm:pt modelId="{25EB4EFE-5BB4-4ED2-BE93-D971AC24E04C}" type="pres">
      <dgm:prSet presAssocID="{5640A551-EEC7-4CBE-A9ED-17821A3D1746}" presName="node" presStyleLbl="node1" presStyleIdx="1" presStyleCnt="7" custRadScaleRad="69812" custRadScaleInc="-596714">
        <dgm:presLayoutVars>
          <dgm:bulletEnabled val="1"/>
        </dgm:presLayoutVars>
      </dgm:prSet>
      <dgm:spPr/>
      <dgm:t>
        <a:bodyPr/>
        <a:lstStyle/>
        <a:p>
          <a:endParaRPr lang="en-US"/>
        </a:p>
      </dgm:t>
    </dgm:pt>
    <dgm:pt modelId="{3A23DB5C-058E-465C-B8E0-D035F94E9097}" type="pres">
      <dgm:prSet presAssocID="{B5BB8BE9-34B8-41E1-8085-F23ADC3F7465}" presName="Name9" presStyleLbl="parChTrans1D2" presStyleIdx="2" presStyleCnt="7"/>
      <dgm:spPr/>
      <dgm:t>
        <a:bodyPr/>
        <a:lstStyle/>
        <a:p>
          <a:endParaRPr lang="en-US"/>
        </a:p>
      </dgm:t>
    </dgm:pt>
    <dgm:pt modelId="{F2E21642-BA36-438B-AB30-B5BA73C01421}" type="pres">
      <dgm:prSet presAssocID="{B5BB8BE9-34B8-41E1-8085-F23ADC3F7465}" presName="connTx" presStyleLbl="parChTrans1D2" presStyleIdx="2" presStyleCnt="7"/>
      <dgm:spPr/>
      <dgm:t>
        <a:bodyPr/>
        <a:lstStyle/>
        <a:p>
          <a:endParaRPr lang="en-US"/>
        </a:p>
      </dgm:t>
    </dgm:pt>
    <dgm:pt modelId="{FBDE31F9-B4F5-4B3D-A9EA-9118813C946A}" type="pres">
      <dgm:prSet presAssocID="{E9F21F71-C1D5-4365-9A5C-50CC8B95F2BE}" presName="node" presStyleLbl="node1" presStyleIdx="2" presStyleCnt="7" custRadScaleRad="85396" custRadScaleInc="-11905">
        <dgm:presLayoutVars>
          <dgm:bulletEnabled val="1"/>
        </dgm:presLayoutVars>
      </dgm:prSet>
      <dgm:spPr/>
      <dgm:t>
        <a:bodyPr/>
        <a:lstStyle/>
        <a:p>
          <a:endParaRPr lang="en-US"/>
        </a:p>
      </dgm:t>
    </dgm:pt>
    <dgm:pt modelId="{874478BB-F398-4543-88AD-D995B4D892D8}" type="pres">
      <dgm:prSet presAssocID="{3D08EE4F-FB43-43FF-A7E1-156C282FA4F3}" presName="Name9" presStyleLbl="parChTrans1D2" presStyleIdx="3" presStyleCnt="7"/>
      <dgm:spPr/>
      <dgm:t>
        <a:bodyPr/>
        <a:lstStyle/>
        <a:p>
          <a:endParaRPr lang="en-US"/>
        </a:p>
      </dgm:t>
    </dgm:pt>
    <dgm:pt modelId="{E5E0E02C-8D39-48C5-8DF8-EE3E647A72FB}" type="pres">
      <dgm:prSet presAssocID="{3D08EE4F-FB43-43FF-A7E1-156C282FA4F3}" presName="connTx" presStyleLbl="parChTrans1D2" presStyleIdx="3" presStyleCnt="7"/>
      <dgm:spPr/>
      <dgm:t>
        <a:bodyPr/>
        <a:lstStyle/>
        <a:p>
          <a:endParaRPr lang="en-US"/>
        </a:p>
      </dgm:t>
    </dgm:pt>
    <dgm:pt modelId="{88782B3E-B280-49AA-9BB7-8FFFDBCC4FF3}" type="pres">
      <dgm:prSet presAssocID="{78B8773F-AA51-4928-8230-0B79238A3C75}" presName="node" presStyleLbl="node1" presStyleIdx="3" presStyleCnt="7" custRadScaleRad="17777" custRadScaleInc="-36828">
        <dgm:presLayoutVars>
          <dgm:bulletEnabled val="1"/>
        </dgm:presLayoutVars>
      </dgm:prSet>
      <dgm:spPr/>
      <dgm:t>
        <a:bodyPr/>
        <a:lstStyle/>
        <a:p>
          <a:endParaRPr lang="en-US"/>
        </a:p>
      </dgm:t>
    </dgm:pt>
    <dgm:pt modelId="{6DAC5FC3-AAB3-4823-B89B-C4E94DBEF2DF}" type="pres">
      <dgm:prSet presAssocID="{62799E99-63D4-4926-871E-0D5631D6F6D4}" presName="Name9" presStyleLbl="parChTrans1D2" presStyleIdx="4" presStyleCnt="7"/>
      <dgm:spPr/>
      <dgm:t>
        <a:bodyPr/>
        <a:lstStyle/>
        <a:p>
          <a:endParaRPr lang="en-US"/>
        </a:p>
      </dgm:t>
    </dgm:pt>
    <dgm:pt modelId="{CA3283F4-8D38-4257-9801-2BB42390F5D1}" type="pres">
      <dgm:prSet presAssocID="{62799E99-63D4-4926-871E-0D5631D6F6D4}" presName="connTx" presStyleLbl="parChTrans1D2" presStyleIdx="4" presStyleCnt="7"/>
      <dgm:spPr/>
      <dgm:t>
        <a:bodyPr/>
        <a:lstStyle/>
        <a:p>
          <a:endParaRPr lang="en-US"/>
        </a:p>
      </dgm:t>
    </dgm:pt>
    <dgm:pt modelId="{11B94124-AF3E-431A-AC9F-6792638718DA}" type="pres">
      <dgm:prSet presAssocID="{FEE6B7D2-FEDC-4B17-8D2A-1DE757057828}" presName="node" presStyleLbl="node1" presStyleIdx="4" presStyleCnt="7" custRadScaleRad="241027" custRadScaleInc="-435373">
        <dgm:presLayoutVars>
          <dgm:bulletEnabled val="1"/>
        </dgm:presLayoutVars>
      </dgm:prSet>
      <dgm:spPr/>
      <dgm:t>
        <a:bodyPr/>
        <a:lstStyle/>
        <a:p>
          <a:endParaRPr lang="en-US"/>
        </a:p>
      </dgm:t>
    </dgm:pt>
    <dgm:pt modelId="{90F8E156-883C-43FB-8213-8EA21E0ACB97}" type="pres">
      <dgm:prSet presAssocID="{F7829FC9-A5E6-436C-AC0B-6131EBC0100A}" presName="Name9" presStyleLbl="parChTrans1D2" presStyleIdx="5" presStyleCnt="7"/>
      <dgm:spPr/>
      <dgm:t>
        <a:bodyPr/>
        <a:lstStyle/>
        <a:p>
          <a:endParaRPr lang="en-US"/>
        </a:p>
      </dgm:t>
    </dgm:pt>
    <dgm:pt modelId="{59D1B2DF-60DE-4E96-A89A-57020030E0E2}" type="pres">
      <dgm:prSet presAssocID="{F7829FC9-A5E6-436C-AC0B-6131EBC0100A}" presName="connTx" presStyleLbl="parChTrans1D2" presStyleIdx="5" presStyleCnt="7"/>
      <dgm:spPr/>
      <dgm:t>
        <a:bodyPr/>
        <a:lstStyle/>
        <a:p>
          <a:endParaRPr lang="en-US"/>
        </a:p>
      </dgm:t>
    </dgm:pt>
    <dgm:pt modelId="{B388A1C9-2411-468A-8F82-7873678D236D}" type="pres">
      <dgm:prSet presAssocID="{C7C9A3F8-3756-41EF-83C9-58516E253027}" presName="node" presStyleLbl="node1" presStyleIdx="5" presStyleCnt="7" custRadScaleRad="152126" custRadScaleInc="28687">
        <dgm:presLayoutVars>
          <dgm:bulletEnabled val="1"/>
        </dgm:presLayoutVars>
      </dgm:prSet>
      <dgm:spPr/>
      <dgm:t>
        <a:bodyPr/>
        <a:lstStyle/>
        <a:p>
          <a:endParaRPr lang="en-US"/>
        </a:p>
      </dgm:t>
    </dgm:pt>
    <dgm:pt modelId="{BA4B2EC9-17D6-45B2-8F92-D7F50CBF8E1F}" type="pres">
      <dgm:prSet presAssocID="{41B7AA74-C917-4510-98D0-D6F8E600A36A}" presName="Name9" presStyleLbl="parChTrans1D2" presStyleIdx="6" presStyleCnt="7"/>
      <dgm:spPr/>
      <dgm:t>
        <a:bodyPr/>
        <a:lstStyle/>
        <a:p>
          <a:endParaRPr lang="en-US"/>
        </a:p>
      </dgm:t>
    </dgm:pt>
    <dgm:pt modelId="{66BC7CBE-77FB-495F-BE94-64C84B368A4D}" type="pres">
      <dgm:prSet presAssocID="{41B7AA74-C917-4510-98D0-D6F8E600A36A}" presName="connTx" presStyleLbl="parChTrans1D2" presStyleIdx="6" presStyleCnt="7"/>
      <dgm:spPr/>
      <dgm:t>
        <a:bodyPr/>
        <a:lstStyle/>
        <a:p>
          <a:endParaRPr lang="en-US"/>
        </a:p>
      </dgm:t>
    </dgm:pt>
    <dgm:pt modelId="{56DC9811-7D8F-4E6B-90AD-6E663E92716E}" type="pres">
      <dgm:prSet presAssocID="{3F1D3D47-4419-425D-9A35-447BABBF2F38}" presName="node" presStyleLbl="node1" presStyleIdx="6" presStyleCnt="7" custRadScaleRad="163940" custRadScaleInc="571523">
        <dgm:presLayoutVars>
          <dgm:bulletEnabled val="1"/>
        </dgm:presLayoutVars>
      </dgm:prSet>
      <dgm:spPr/>
      <dgm:t>
        <a:bodyPr/>
        <a:lstStyle/>
        <a:p>
          <a:endParaRPr lang="en-US"/>
        </a:p>
      </dgm:t>
    </dgm:pt>
  </dgm:ptLst>
  <dgm:cxnLst>
    <dgm:cxn modelId="{EEB248D7-D444-4156-9A36-46EC32EA41F1}" type="presOf" srcId="{6341ED95-7B6A-491E-BE49-ED860D41C910}" destId="{681B6D2D-CB4F-4035-9E2D-8AC6768F1B86}" srcOrd="0" destOrd="0" presId="urn:microsoft.com/office/officeart/2005/8/layout/radial1"/>
    <dgm:cxn modelId="{CA6469D9-426F-4F3D-92C3-EC1A8CF1B685}" type="presOf" srcId="{B5BB8BE9-34B8-41E1-8085-F23ADC3F7465}" destId="{3A23DB5C-058E-465C-B8E0-D035F94E9097}" srcOrd="0" destOrd="0" presId="urn:microsoft.com/office/officeart/2005/8/layout/radial1"/>
    <dgm:cxn modelId="{73B94A9E-2BAF-49C0-83A2-3FA0BAC832A8}" type="presOf" srcId="{62799E99-63D4-4926-871E-0D5631D6F6D4}" destId="{CA3283F4-8D38-4257-9801-2BB42390F5D1}" srcOrd="1" destOrd="0" presId="urn:microsoft.com/office/officeart/2005/8/layout/radial1"/>
    <dgm:cxn modelId="{F815DFF5-2DE8-4C75-88A5-0930E898E95A}" type="presOf" srcId="{3D08EE4F-FB43-43FF-A7E1-156C282FA4F3}" destId="{874478BB-F398-4543-88AD-D995B4D892D8}" srcOrd="0" destOrd="0" presId="urn:microsoft.com/office/officeart/2005/8/layout/radial1"/>
    <dgm:cxn modelId="{43A35DAB-E907-47EE-A317-F550A53CD37A}" type="presOf" srcId="{62799E99-63D4-4926-871E-0D5631D6F6D4}" destId="{6DAC5FC3-AAB3-4823-B89B-C4E94DBEF2DF}" srcOrd="0" destOrd="0" presId="urn:microsoft.com/office/officeart/2005/8/layout/radial1"/>
    <dgm:cxn modelId="{AA210789-35E2-4A5D-8E75-54A315EF8AE6}" srcId="{D32A988B-CBC9-4CB7-8214-9D3C220263A0}" destId="{C7C9A3F8-3756-41EF-83C9-58516E253027}" srcOrd="5" destOrd="0" parTransId="{F7829FC9-A5E6-436C-AC0B-6131EBC0100A}" sibTransId="{01831839-0D76-41E1-AE02-434BBD06364E}"/>
    <dgm:cxn modelId="{62A717F5-A790-41D8-98DA-B8E9709EDC75}" type="presOf" srcId="{DB5610B7-CC12-4820-BC95-53B896B01A3B}" destId="{E41CBF19-AD36-4132-8963-355984624CF8}" srcOrd="0" destOrd="0" presId="urn:microsoft.com/office/officeart/2005/8/layout/radial1"/>
    <dgm:cxn modelId="{B4E8D853-DB4F-4ACA-BF2D-F3098770A6B1}" srcId="{D32A988B-CBC9-4CB7-8214-9D3C220263A0}" destId="{D2F5335A-2825-48BB-A288-33E82D40EA58}" srcOrd="0" destOrd="0" parTransId="{DB5610B7-CC12-4820-BC95-53B896B01A3B}" sibTransId="{8612AED7-2D21-44BC-BFE5-5B27C3438CC1}"/>
    <dgm:cxn modelId="{CFA93BDD-DF14-4FC4-82D5-4237ADAFF3D2}" type="presOf" srcId="{3F1D3D47-4419-425D-9A35-447BABBF2F38}" destId="{56DC9811-7D8F-4E6B-90AD-6E663E92716E}" srcOrd="0" destOrd="0" presId="urn:microsoft.com/office/officeart/2005/8/layout/radial1"/>
    <dgm:cxn modelId="{B25FE5ED-3E36-4F9F-8E6F-E1B2D9D2693D}" type="presOf" srcId="{FEE6B7D2-FEDC-4B17-8D2A-1DE757057828}" destId="{11B94124-AF3E-431A-AC9F-6792638718DA}" srcOrd="0" destOrd="0" presId="urn:microsoft.com/office/officeart/2005/8/layout/radial1"/>
    <dgm:cxn modelId="{4275BA35-A45B-4FB4-9A85-8F3ABD195187}" type="presOf" srcId="{41B7AA74-C917-4510-98D0-D6F8E600A36A}" destId="{BA4B2EC9-17D6-45B2-8F92-D7F50CBF8E1F}" srcOrd="0" destOrd="0" presId="urn:microsoft.com/office/officeart/2005/8/layout/radial1"/>
    <dgm:cxn modelId="{5D5707AF-1137-4D6F-A16B-0F33839CC870}" srcId="{D32A988B-CBC9-4CB7-8214-9D3C220263A0}" destId="{5640A551-EEC7-4CBE-A9ED-17821A3D1746}" srcOrd="1" destOrd="0" parTransId="{6341ED95-7B6A-491E-BE49-ED860D41C910}" sibTransId="{7021E55C-DBC7-4852-A67F-007AC4709FE6}"/>
    <dgm:cxn modelId="{568E5DC1-0A7B-4F89-AB51-CA40C66637C1}" type="presOf" srcId="{E9F21F71-C1D5-4365-9A5C-50CC8B95F2BE}" destId="{FBDE31F9-B4F5-4B3D-A9EA-9118813C946A}" srcOrd="0" destOrd="0" presId="urn:microsoft.com/office/officeart/2005/8/layout/radial1"/>
    <dgm:cxn modelId="{247875AE-9523-47C5-9E3F-DC57E70F5E14}" type="presOf" srcId="{C7C9A3F8-3756-41EF-83C9-58516E253027}" destId="{B388A1C9-2411-468A-8F82-7873678D236D}" srcOrd="0" destOrd="0" presId="urn:microsoft.com/office/officeart/2005/8/layout/radial1"/>
    <dgm:cxn modelId="{AFF900D4-0E00-488F-914C-78D86609F937}" srcId="{D32A988B-CBC9-4CB7-8214-9D3C220263A0}" destId="{E9F21F71-C1D5-4365-9A5C-50CC8B95F2BE}" srcOrd="2" destOrd="0" parTransId="{B5BB8BE9-34B8-41E1-8085-F23ADC3F7465}" sibTransId="{AE03FF12-F3EB-4992-B2A3-790562849449}"/>
    <dgm:cxn modelId="{F94F166D-7AB8-41C1-89DA-B45CB8865799}" type="presOf" srcId="{4C077D09-4EBD-4179-AF9E-77F43EDB158D}" destId="{CA97EB76-6228-4AD2-8C9C-A3A50333769C}" srcOrd="0" destOrd="0" presId="urn:microsoft.com/office/officeart/2005/8/layout/radial1"/>
    <dgm:cxn modelId="{9B6717D4-EBF0-46B7-91A3-CBB47A10B798}" type="presOf" srcId="{B5BB8BE9-34B8-41E1-8085-F23ADC3F7465}" destId="{F2E21642-BA36-438B-AB30-B5BA73C01421}" srcOrd="1" destOrd="0" presId="urn:microsoft.com/office/officeart/2005/8/layout/radial1"/>
    <dgm:cxn modelId="{E4455C54-C230-4CBB-BE51-A0BB5B532A4B}" type="presOf" srcId="{5640A551-EEC7-4CBE-A9ED-17821A3D1746}" destId="{25EB4EFE-5BB4-4ED2-BE93-D971AC24E04C}" srcOrd="0" destOrd="0" presId="urn:microsoft.com/office/officeart/2005/8/layout/radial1"/>
    <dgm:cxn modelId="{435A032D-498D-4D44-BECB-621C2759C7F9}" srcId="{D32A988B-CBC9-4CB7-8214-9D3C220263A0}" destId="{3F1D3D47-4419-425D-9A35-447BABBF2F38}" srcOrd="6" destOrd="0" parTransId="{41B7AA74-C917-4510-98D0-D6F8E600A36A}" sibTransId="{D42E2D6A-8ABB-40F0-9EB0-B582A10BD5E2}"/>
    <dgm:cxn modelId="{45DA79E0-B213-484D-B299-C7C2A76ECA08}" srcId="{4C077D09-4EBD-4179-AF9E-77F43EDB158D}" destId="{D32A988B-CBC9-4CB7-8214-9D3C220263A0}" srcOrd="0" destOrd="0" parTransId="{425F2C59-6F5C-41F4-A6E7-C559D1C845CD}" sibTransId="{E0ECB8E4-8736-4DB0-9B54-F1632138E3B0}"/>
    <dgm:cxn modelId="{8A2B5DE1-4D71-484F-8A38-326194D1E454}" type="presOf" srcId="{D32A988B-CBC9-4CB7-8214-9D3C220263A0}" destId="{820FB7C0-2893-4627-9F6C-29C4C46D3A22}" srcOrd="0" destOrd="0" presId="urn:microsoft.com/office/officeart/2005/8/layout/radial1"/>
    <dgm:cxn modelId="{A5CCBD2C-D398-4698-8E11-5E1DA3D99E2D}" type="presOf" srcId="{F7829FC9-A5E6-436C-AC0B-6131EBC0100A}" destId="{90F8E156-883C-43FB-8213-8EA21E0ACB97}" srcOrd="0" destOrd="0" presId="urn:microsoft.com/office/officeart/2005/8/layout/radial1"/>
    <dgm:cxn modelId="{25CA120D-2CF9-4325-8790-598955CE0230}" type="presOf" srcId="{DB5610B7-CC12-4820-BC95-53B896B01A3B}" destId="{58D8B660-FCA4-4D32-90C6-318A0E32DD68}" srcOrd="1" destOrd="0" presId="urn:microsoft.com/office/officeart/2005/8/layout/radial1"/>
    <dgm:cxn modelId="{164EBB5C-D8B9-4B5C-A72E-5E4773C37268}" srcId="{D32A988B-CBC9-4CB7-8214-9D3C220263A0}" destId="{78B8773F-AA51-4928-8230-0B79238A3C75}" srcOrd="3" destOrd="0" parTransId="{3D08EE4F-FB43-43FF-A7E1-156C282FA4F3}" sibTransId="{D7886A8E-D978-4F82-8360-781D54DFD7D2}"/>
    <dgm:cxn modelId="{41D6FA62-E99C-4EF6-818C-0B0497052B9D}" type="presOf" srcId="{78B8773F-AA51-4928-8230-0B79238A3C75}" destId="{88782B3E-B280-49AA-9BB7-8FFFDBCC4FF3}" srcOrd="0" destOrd="0" presId="urn:microsoft.com/office/officeart/2005/8/layout/radial1"/>
    <dgm:cxn modelId="{9E19C110-E79E-4D25-9B85-DE9C5B5EE189}" type="presOf" srcId="{F7829FC9-A5E6-436C-AC0B-6131EBC0100A}" destId="{59D1B2DF-60DE-4E96-A89A-57020030E0E2}" srcOrd="1" destOrd="0" presId="urn:microsoft.com/office/officeart/2005/8/layout/radial1"/>
    <dgm:cxn modelId="{2B313371-7E75-447E-BE6F-59D027C2941D}" type="presOf" srcId="{41B7AA74-C917-4510-98D0-D6F8E600A36A}" destId="{66BC7CBE-77FB-495F-BE94-64C84B368A4D}" srcOrd="1" destOrd="0" presId="urn:microsoft.com/office/officeart/2005/8/layout/radial1"/>
    <dgm:cxn modelId="{77A95D79-E130-4940-8F49-EA723E29E105}" type="presOf" srcId="{6341ED95-7B6A-491E-BE49-ED860D41C910}" destId="{7733C7ED-3E72-474C-BA18-D1E30DC70D4C}" srcOrd="1" destOrd="0" presId="urn:microsoft.com/office/officeart/2005/8/layout/radial1"/>
    <dgm:cxn modelId="{0653EC28-7B4E-4500-B699-D4DB1067793C}" srcId="{D32A988B-CBC9-4CB7-8214-9D3C220263A0}" destId="{FEE6B7D2-FEDC-4B17-8D2A-1DE757057828}" srcOrd="4" destOrd="0" parTransId="{62799E99-63D4-4926-871E-0D5631D6F6D4}" sibTransId="{BD59E4D3-5251-43A7-80B8-2A8C97740505}"/>
    <dgm:cxn modelId="{26FDC040-9583-47A1-824C-390911377A81}" type="presOf" srcId="{D2F5335A-2825-48BB-A288-33E82D40EA58}" destId="{54C36115-6394-43A8-97BD-B6002E039C24}" srcOrd="0" destOrd="0" presId="urn:microsoft.com/office/officeart/2005/8/layout/radial1"/>
    <dgm:cxn modelId="{EF22CAF8-650E-47C4-9D0D-FDE4055E8E50}" type="presOf" srcId="{3D08EE4F-FB43-43FF-A7E1-156C282FA4F3}" destId="{E5E0E02C-8D39-48C5-8DF8-EE3E647A72FB}" srcOrd="1" destOrd="0" presId="urn:microsoft.com/office/officeart/2005/8/layout/radial1"/>
    <dgm:cxn modelId="{EC10BB81-AD65-44F2-BA20-C012EFCE409B}" type="presParOf" srcId="{CA97EB76-6228-4AD2-8C9C-A3A50333769C}" destId="{820FB7C0-2893-4627-9F6C-29C4C46D3A22}" srcOrd="0" destOrd="0" presId="urn:microsoft.com/office/officeart/2005/8/layout/radial1"/>
    <dgm:cxn modelId="{65986E19-9EEE-45D0-BB7A-649AAD8CCC0C}" type="presParOf" srcId="{CA97EB76-6228-4AD2-8C9C-A3A50333769C}" destId="{E41CBF19-AD36-4132-8963-355984624CF8}" srcOrd="1" destOrd="0" presId="urn:microsoft.com/office/officeart/2005/8/layout/radial1"/>
    <dgm:cxn modelId="{73E325E0-603E-45AE-B5D5-1A9EE9837C07}" type="presParOf" srcId="{E41CBF19-AD36-4132-8963-355984624CF8}" destId="{58D8B660-FCA4-4D32-90C6-318A0E32DD68}" srcOrd="0" destOrd="0" presId="urn:microsoft.com/office/officeart/2005/8/layout/radial1"/>
    <dgm:cxn modelId="{20016C8F-6F02-4EA9-B1B1-F2917F11F550}" type="presParOf" srcId="{CA97EB76-6228-4AD2-8C9C-A3A50333769C}" destId="{54C36115-6394-43A8-97BD-B6002E039C24}" srcOrd="2" destOrd="0" presId="urn:microsoft.com/office/officeart/2005/8/layout/radial1"/>
    <dgm:cxn modelId="{3C176AFD-822D-4FAE-B40B-B52B19E4C7EB}" type="presParOf" srcId="{CA97EB76-6228-4AD2-8C9C-A3A50333769C}" destId="{681B6D2D-CB4F-4035-9E2D-8AC6768F1B86}" srcOrd="3" destOrd="0" presId="urn:microsoft.com/office/officeart/2005/8/layout/radial1"/>
    <dgm:cxn modelId="{0893B545-D4AA-42EE-8CFA-FBE372095FAB}" type="presParOf" srcId="{681B6D2D-CB4F-4035-9E2D-8AC6768F1B86}" destId="{7733C7ED-3E72-474C-BA18-D1E30DC70D4C}" srcOrd="0" destOrd="0" presId="urn:microsoft.com/office/officeart/2005/8/layout/radial1"/>
    <dgm:cxn modelId="{C8A71A35-9E84-4223-9A28-6DD74D6284A2}" type="presParOf" srcId="{CA97EB76-6228-4AD2-8C9C-A3A50333769C}" destId="{25EB4EFE-5BB4-4ED2-BE93-D971AC24E04C}" srcOrd="4" destOrd="0" presId="urn:microsoft.com/office/officeart/2005/8/layout/radial1"/>
    <dgm:cxn modelId="{78DF6C38-BB68-4AD8-8EB7-E473CDE6950D}" type="presParOf" srcId="{CA97EB76-6228-4AD2-8C9C-A3A50333769C}" destId="{3A23DB5C-058E-465C-B8E0-D035F94E9097}" srcOrd="5" destOrd="0" presId="urn:microsoft.com/office/officeart/2005/8/layout/radial1"/>
    <dgm:cxn modelId="{605BEFB6-4FEC-47F9-808A-07E35FF46C4E}" type="presParOf" srcId="{3A23DB5C-058E-465C-B8E0-D035F94E9097}" destId="{F2E21642-BA36-438B-AB30-B5BA73C01421}" srcOrd="0" destOrd="0" presId="urn:microsoft.com/office/officeart/2005/8/layout/radial1"/>
    <dgm:cxn modelId="{CC6F0205-5883-467B-AE1C-663CAB4812D8}" type="presParOf" srcId="{CA97EB76-6228-4AD2-8C9C-A3A50333769C}" destId="{FBDE31F9-B4F5-4B3D-A9EA-9118813C946A}" srcOrd="6" destOrd="0" presId="urn:microsoft.com/office/officeart/2005/8/layout/radial1"/>
    <dgm:cxn modelId="{9623A7F3-9A08-4A38-8C0E-0EBA07890582}" type="presParOf" srcId="{CA97EB76-6228-4AD2-8C9C-A3A50333769C}" destId="{874478BB-F398-4543-88AD-D995B4D892D8}" srcOrd="7" destOrd="0" presId="urn:microsoft.com/office/officeart/2005/8/layout/radial1"/>
    <dgm:cxn modelId="{06455212-660E-4D3F-A5B9-B5A1A51E015B}" type="presParOf" srcId="{874478BB-F398-4543-88AD-D995B4D892D8}" destId="{E5E0E02C-8D39-48C5-8DF8-EE3E647A72FB}" srcOrd="0" destOrd="0" presId="urn:microsoft.com/office/officeart/2005/8/layout/radial1"/>
    <dgm:cxn modelId="{3F9B40AD-B0EB-452B-A726-016B8A0A797C}" type="presParOf" srcId="{CA97EB76-6228-4AD2-8C9C-A3A50333769C}" destId="{88782B3E-B280-49AA-9BB7-8FFFDBCC4FF3}" srcOrd="8" destOrd="0" presId="urn:microsoft.com/office/officeart/2005/8/layout/radial1"/>
    <dgm:cxn modelId="{4FA8A30C-A529-492A-86D9-238962846A39}" type="presParOf" srcId="{CA97EB76-6228-4AD2-8C9C-A3A50333769C}" destId="{6DAC5FC3-AAB3-4823-B89B-C4E94DBEF2DF}" srcOrd="9" destOrd="0" presId="urn:microsoft.com/office/officeart/2005/8/layout/radial1"/>
    <dgm:cxn modelId="{E2F8637B-9469-4D07-BA5A-65BDC886087F}" type="presParOf" srcId="{6DAC5FC3-AAB3-4823-B89B-C4E94DBEF2DF}" destId="{CA3283F4-8D38-4257-9801-2BB42390F5D1}" srcOrd="0" destOrd="0" presId="urn:microsoft.com/office/officeart/2005/8/layout/radial1"/>
    <dgm:cxn modelId="{FD3A4F05-4B57-499F-8176-9560AA85D376}" type="presParOf" srcId="{CA97EB76-6228-4AD2-8C9C-A3A50333769C}" destId="{11B94124-AF3E-431A-AC9F-6792638718DA}" srcOrd="10" destOrd="0" presId="urn:microsoft.com/office/officeart/2005/8/layout/radial1"/>
    <dgm:cxn modelId="{AF009280-F3BB-4FAB-9819-B14B137CCBBD}" type="presParOf" srcId="{CA97EB76-6228-4AD2-8C9C-A3A50333769C}" destId="{90F8E156-883C-43FB-8213-8EA21E0ACB97}" srcOrd="11" destOrd="0" presId="urn:microsoft.com/office/officeart/2005/8/layout/radial1"/>
    <dgm:cxn modelId="{30F2C39E-3B91-4CDB-895C-4FE720208754}" type="presParOf" srcId="{90F8E156-883C-43FB-8213-8EA21E0ACB97}" destId="{59D1B2DF-60DE-4E96-A89A-57020030E0E2}" srcOrd="0" destOrd="0" presId="urn:microsoft.com/office/officeart/2005/8/layout/radial1"/>
    <dgm:cxn modelId="{0EBF33EA-A988-4C38-8517-F365C2FEF975}" type="presParOf" srcId="{CA97EB76-6228-4AD2-8C9C-A3A50333769C}" destId="{B388A1C9-2411-468A-8F82-7873678D236D}" srcOrd="12" destOrd="0" presId="urn:microsoft.com/office/officeart/2005/8/layout/radial1"/>
    <dgm:cxn modelId="{4BD63E3F-8D8B-4ABC-AF2B-465B6133497E}" type="presParOf" srcId="{CA97EB76-6228-4AD2-8C9C-A3A50333769C}" destId="{BA4B2EC9-17D6-45B2-8F92-D7F50CBF8E1F}" srcOrd="13" destOrd="0" presId="urn:microsoft.com/office/officeart/2005/8/layout/radial1"/>
    <dgm:cxn modelId="{2DA908CA-24DB-4A11-8CFB-B35129A99557}" type="presParOf" srcId="{BA4B2EC9-17D6-45B2-8F92-D7F50CBF8E1F}" destId="{66BC7CBE-77FB-495F-BE94-64C84B368A4D}" srcOrd="0" destOrd="0" presId="urn:microsoft.com/office/officeart/2005/8/layout/radial1"/>
    <dgm:cxn modelId="{637B53B1-153F-4F2E-815C-1C9B7BD72360}" type="presParOf" srcId="{CA97EB76-6228-4AD2-8C9C-A3A50333769C}" destId="{56DC9811-7D8F-4E6B-90AD-6E663E92716E}" srcOrd="14"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dgm:spPr/>
      <dgm:t>
        <a:bodyPr/>
        <a:lstStyle/>
        <a:p>
          <a:endParaRPr lang="en-US" dirty="0"/>
        </a:p>
      </dgm:t>
    </dgm:pt>
    <dgm:pt modelId="{F0CFEF7C-979D-4018-96EC-84B5E8CB3E7D}" type="parTrans" cxnId="{B00DB447-BA2B-4535-A1E0-7001766827AE}">
      <dgm:prSet/>
      <dgm:spPr/>
      <dgm:t>
        <a:bodyPr/>
        <a:lstStyle/>
        <a:p>
          <a:endParaRPr lang="en-US"/>
        </a:p>
      </dgm:t>
    </dgm:pt>
    <dgm:pt modelId="{E52873B4-45EC-43B7-B9B7-41E6710B9B55}" type="sibTrans" cxnId="{B00DB447-BA2B-4535-A1E0-7001766827AE}">
      <dgm:prSet/>
      <dgm:spPr/>
      <dgm:t>
        <a:bodyPr/>
        <a:lstStyle/>
        <a:p>
          <a:endParaRPr lang="en-US"/>
        </a:p>
      </dgm:t>
    </dgm:pt>
    <dgm:pt modelId="{F1FACD34-A850-4D62-AE44-C1BDFF63B83A}">
      <dgm:prSet phldrT="[Text]" custT="1"/>
      <dgm:spPr>
        <a:solidFill>
          <a:srgbClr val="FFC000"/>
        </a:solidFill>
      </dgm:spPr>
      <dgm:t>
        <a:bodyPr/>
        <a:lstStyle/>
        <a:p>
          <a:r>
            <a:rPr lang="fr-CA" sz="2400" dirty="0" err="1" smtClean="0"/>
            <a:t>Stud</a:t>
          </a:r>
          <a:r>
            <a:rPr lang="fr-CA" sz="2400" dirty="0" smtClean="0"/>
            <a:t> 3</a:t>
          </a:r>
          <a:endParaRPr lang="en-US" sz="2400" dirty="0"/>
        </a:p>
      </dgm:t>
    </dgm:pt>
    <dgm:pt modelId="{CAB722B7-5000-4C7C-AA4E-35787AC7DD66}" type="parTrans" cxnId="{54CEF86C-3B9B-4C0E-9648-31EA84484BF2}">
      <dgm:prSet/>
      <dgm:spPr/>
      <dgm:t>
        <a:bodyPr/>
        <a:lstStyle/>
        <a:p>
          <a:endParaRPr lang="en-US"/>
        </a:p>
      </dgm:t>
    </dgm:pt>
    <dgm:pt modelId="{FF238827-4A03-443B-BB87-C4189524F030}" type="sibTrans" cxnId="{54CEF86C-3B9B-4C0E-9648-31EA84484BF2}">
      <dgm:prSet/>
      <dgm:spPr/>
      <dgm:t>
        <a:bodyPr/>
        <a:lstStyle/>
        <a:p>
          <a:endParaRPr lang="en-US"/>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1"/>
      <dgm:spPr/>
      <dgm:t>
        <a:bodyPr/>
        <a:lstStyle/>
        <a:p>
          <a:endParaRPr lang="en-US"/>
        </a:p>
      </dgm:t>
    </dgm:pt>
    <dgm:pt modelId="{0367B78F-547C-4880-8D99-A4663FACB437}" type="pres">
      <dgm:prSet presAssocID="{CAB722B7-5000-4C7C-AA4E-35787AC7DD66}" presName="connTx" presStyleLbl="parChTrans1D2" presStyleIdx="0" presStyleCnt="1"/>
      <dgm:spPr/>
      <dgm:t>
        <a:bodyPr/>
        <a:lstStyle/>
        <a:p>
          <a:endParaRPr lang="en-US"/>
        </a:p>
      </dgm:t>
    </dgm:pt>
    <dgm:pt modelId="{38675DC1-704E-4546-BA3B-A45AA603A4EC}" type="pres">
      <dgm:prSet presAssocID="{F1FACD34-A850-4D62-AE44-C1BDFF63B83A}" presName="node" presStyleLbl="node1" presStyleIdx="0" presStyleCnt="1" custRadScaleRad="76782" custRadScaleInc="-6442">
        <dgm:presLayoutVars>
          <dgm:bulletEnabled val="1"/>
        </dgm:presLayoutVars>
      </dgm:prSet>
      <dgm:spPr/>
      <dgm:t>
        <a:bodyPr/>
        <a:lstStyle/>
        <a:p>
          <a:endParaRPr lang="en-US"/>
        </a:p>
      </dgm:t>
    </dgm:pt>
  </dgm:ptLst>
  <dgm:cxnLst>
    <dgm:cxn modelId="{D3CABD98-BD92-4A84-9CBC-18DBD5A96FD9}" type="presOf" srcId="{D2BEFF13-DA12-47DB-820E-FE7C947E4886}" destId="{B4E3401B-5C5A-475A-B830-BE7770873385}" srcOrd="0" destOrd="0" presId="urn:microsoft.com/office/officeart/2005/8/layout/radial1"/>
    <dgm:cxn modelId="{AF0854F1-3270-4101-B2F3-CEE1453971C1}" type="presOf" srcId="{CAB722B7-5000-4C7C-AA4E-35787AC7DD66}" destId="{0367B78F-547C-4880-8D99-A4663FACB437}" srcOrd="1"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B00DB447-BA2B-4535-A1E0-7001766827AE}" srcId="{D2BEFF13-DA12-47DB-820E-FE7C947E4886}" destId="{EC44CD39-BC2A-43A1-836C-3D19F703455A}" srcOrd="0" destOrd="0" parTransId="{F0CFEF7C-979D-4018-96EC-84B5E8CB3E7D}" sibTransId="{E52873B4-45EC-43B7-B9B7-41E6710B9B55}"/>
    <dgm:cxn modelId="{C2BC0E04-0AFB-4FFB-A8D1-B8110C57D2F5}" type="presOf" srcId="{F1FACD34-A850-4D62-AE44-C1BDFF63B83A}" destId="{38675DC1-704E-4546-BA3B-A45AA603A4EC}" srcOrd="0" destOrd="0" presId="urn:microsoft.com/office/officeart/2005/8/layout/radial1"/>
    <dgm:cxn modelId="{35E6C39B-043A-4440-90C0-7C736BBBBABD}" type="presOf" srcId="{EC44CD39-BC2A-43A1-836C-3D19F703455A}" destId="{67279779-23F3-44D3-9DB7-0B10701F9CBE}" srcOrd="0" destOrd="0" presId="urn:microsoft.com/office/officeart/2005/8/layout/radial1"/>
    <dgm:cxn modelId="{62A86696-54DF-4C42-A883-C953A1F6F0AF}" type="presOf" srcId="{CAB722B7-5000-4C7C-AA4E-35787AC7DD66}" destId="{6B5C3F10-672B-47C5-90FE-B02E355AD3B0}" srcOrd="0" destOrd="0" presId="urn:microsoft.com/office/officeart/2005/8/layout/radial1"/>
    <dgm:cxn modelId="{10C7ECD0-069F-4056-BBEC-63955B62DB3A}" type="presParOf" srcId="{B4E3401B-5C5A-475A-B830-BE7770873385}" destId="{67279779-23F3-44D3-9DB7-0B10701F9CBE}" srcOrd="0" destOrd="0" presId="urn:microsoft.com/office/officeart/2005/8/layout/radial1"/>
    <dgm:cxn modelId="{82205BE8-ABE8-4CFA-A060-CDAB8EB38141}" type="presParOf" srcId="{B4E3401B-5C5A-475A-B830-BE7770873385}" destId="{6B5C3F10-672B-47C5-90FE-B02E355AD3B0}" srcOrd="1" destOrd="0" presId="urn:microsoft.com/office/officeart/2005/8/layout/radial1"/>
    <dgm:cxn modelId="{6C1190AD-615C-435E-BE09-4591A34CA341}" type="presParOf" srcId="{6B5C3F10-672B-47C5-90FE-B02E355AD3B0}" destId="{0367B78F-547C-4880-8D99-A4663FACB437}" srcOrd="0" destOrd="0" presId="urn:microsoft.com/office/officeart/2005/8/layout/radial1"/>
    <dgm:cxn modelId="{5069FACB-F922-426C-A9C2-E575E5083F3D}" type="presParOf" srcId="{B4E3401B-5C5A-475A-B830-BE7770873385}" destId="{38675DC1-704E-4546-BA3B-A45AA603A4EC}" srcOrd="2" destOrd="0" presId="urn:microsoft.com/office/officeart/2005/8/layout/radial1"/>
  </dgm:cxnLst>
  <dgm:bg/>
  <dgm:whole/>
  <dgm:extLst>
    <a:ext uri="http://schemas.microsoft.com/office/drawing/2008/diagram">
      <dsp:dataModelExt xmlns:dsp="http://schemas.microsoft.com/office/drawing/2008/diagram" xmlns="" relId="rId2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dgm:spPr/>
      <dgm:t>
        <a:bodyPr/>
        <a:lstStyle/>
        <a:p>
          <a:endParaRPr lang="en-US" dirty="0"/>
        </a:p>
      </dgm:t>
    </dgm:pt>
    <dgm:pt modelId="{F0CFEF7C-979D-4018-96EC-84B5E8CB3E7D}" type="parTrans" cxnId="{B00DB447-BA2B-4535-A1E0-7001766827AE}">
      <dgm:prSet/>
      <dgm:spPr/>
      <dgm:t>
        <a:bodyPr/>
        <a:lstStyle/>
        <a:p>
          <a:endParaRPr lang="en-US"/>
        </a:p>
      </dgm:t>
    </dgm:pt>
    <dgm:pt modelId="{E52873B4-45EC-43B7-B9B7-41E6710B9B55}" type="sibTrans" cxnId="{B00DB447-BA2B-4535-A1E0-7001766827AE}">
      <dgm:prSet/>
      <dgm:spPr/>
      <dgm:t>
        <a:bodyPr/>
        <a:lstStyle/>
        <a:p>
          <a:endParaRPr lang="en-US"/>
        </a:p>
      </dgm:t>
    </dgm:pt>
    <dgm:pt modelId="{F1FACD34-A850-4D62-AE44-C1BDFF63B83A}">
      <dgm:prSet phldrT="[Text]" custT="1"/>
      <dgm:spPr>
        <a:solidFill>
          <a:srgbClr val="FFC000"/>
        </a:solidFill>
      </dgm:spPr>
      <dgm:t>
        <a:bodyPr/>
        <a:lstStyle/>
        <a:p>
          <a:r>
            <a:rPr lang="fr-CA" sz="2400" dirty="0" err="1" smtClean="0"/>
            <a:t>Stud</a:t>
          </a:r>
          <a:r>
            <a:rPr lang="fr-CA" sz="2400" dirty="0" smtClean="0"/>
            <a:t> 1</a:t>
          </a:r>
          <a:endParaRPr lang="en-US" sz="2400" dirty="0"/>
        </a:p>
      </dgm:t>
    </dgm:pt>
    <dgm:pt modelId="{CAB722B7-5000-4C7C-AA4E-35787AC7DD66}" type="parTrans" cxnId="{54CEF86C-3B9B-4C0E-9648-31EA84484BF2}">
      <dgm:prSet/>
      <dgm:spPr/>
      <dgm:t>
        <a:bodyPr/>
        <a:lstStyle/>
        <a:p>
          <a:endParaRPr lang="en-US"/>
        </a:p>
      </dgm:t>
    </dgm:pt>
    <dgm:pt modelId="{FF238827-4A03-443B-BB87-C4189524F030}" type="sibTrans" cxnId="{54CEF86C-3B9B-4C0E-9648-31EA84484BF2}">
      <dgm:prSet/>
      <dgm:spPr/>
      <dgm:t>
        <a:bodyPr/>
        <a:lstStyle/>
        <a:p>
          <a:endParaRPr lang="en-US"/>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1"/>
      <dgm:spPr/>
      <dgm:t>
        <a:bodyPr/>
        <a:lstStyle/>
        <a:p>
          <a:endParaRPr lang="en-US"/>
        </a:p>
      </dgm:t>
    </dgm:pt>
    <dgm:pt modelId="{0367B78F-547C-4880-8D99-A4663FACB437}" type="pres">
      <dgm:prSet presAssocID="{CAB722B7-5000-4C7C-AA4E-35787AC7DD66}" presName="connTx" presStyleLbl="parChTrans1D2" presStyleIdx="0" presStyleCnt="1"/>
      <dgm:spPr/>
      <dgm:t>
        <a:bodyPr/>
        <a:lstStyle/>
        <a:p>
          <a:endParaRPr lang="en-US"/>
        </a:p>
      </dgm:t>
    </dgm:pt>
    <dgm:pt modelId="{38675DC1-704E-4546-BA3B-A45AA603A4EC}" type="pres">
      <dgm:prSet presAssocID="{F1FACD34-A850-4D62-AE44-C1BDFF63B83A}" presName="node" presStyleLbl="node1" presStyleIdx="0" presStyleCnt="1" custRadScaleRad="54643" custRadScaleInc="6417">
        <dgm:presLayoutVars>
          <dgm:bulletEnabled val="1"/>
        </dgm:presLayoutVars>
      </dgm:prSet>
      <dgm:spPr/>
      <dgm:t>
        <a:bodyPr/>
        <a:lstStyle/>
        <a:p>
          <a:endParaRPr lang="en-US"/>
        </a:p>
      </dgm:t>
    </dgm:pt>
  </dgm:ptLst>
  <dgm:cxnLst>
    <dgm:cxn modelId="{E59A2056-DE43-4DAD-A111-4D813724FAAE}" type="presOf" srcId="{F1FACD34-A850-4D62-AE44-C1BDFF63B83A}" destId="{38675DC1-704E-4546-BA3B-A45AA603A4EC}" srcOrd="0"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B00DB447-BA2B-4535-A1E0-7001766827AE}" srcId="{D2BEFF13-DA12-47DB-820E-FE7C947E4886}" destId="{EC44CD39-BC2A-43A1-836C-3D19F703455A}" srcOrd="0" destOrd="0" parTransId="{F0CFEF7C-979D-4018-96EC-84B5E8CB3E7D}" sibTransId="{E52873B4-45EC-43B7-B9B7-41E6710B9B55}"/>
    <dgm:cxn modelId="{BABEA363-DB57-41EC-8107-388CCFC44BEB}" type="presOf" srcId="{CAB722B7-5000-4C7C-AA4E-35787AC7DD66}" destId="{0367B78F-547C-4880-8D99-A4663FACB437}" srcOrd="1" destOrd="0" presId="urn:microsoft.com/office/officeart/2005/8/layout/radial1"/>
    <dgm:cxn modelId="{79F53E65-C130-488D-8B33-0600965918DB}" type="presOf" srcId="{D2BEFF13-DA12-47DB-820E-FE7C947E4886}" destId="{B4E3401B-5C5A-475A-B830-BE7770873385}" srcOrd="0" destOrd="0" presId="urn:microsoft.com/office/officeart/2005/8/layout/radial1"/>
    <dgm:cxn modelId="{F1AAFF42-08B4-454D-8E18-0E28006F3EBD}" type="presOf" srcId="{EC44CD39-BC2A-43A1-836C-3D19F703455A}" destId="{67279779-23F3-44D3-9DB7-0B10701F9CBE}" srcOrd="0" destOrd="0" presId="urn:microsoft.com/office/officeart/2005/8/layout/radial1"/>
    <dgm:cxn modelId="{81112ABB-5F4B-4D9C-9D0F-A548E31D5BDB}" type="presOf" srcId="{CAB722B7-5000-4C7C-AA4E-35787AC7DD66}" destId="{6B5C3F10-672B-47C5-90FE-B02E355AD3B0}" srcOrd="0" destOrd="0" presId="urn:microsoft.com/office/officeart/2005/8/layout/radial1"/>
    <dgm:cxn modelId="{5D6EECEA-DCE4-4478-82CC-A253A392D4A8}" type="presParOf" srcId="{B4E3401B-5C5A-475A-B830-BE7770873385}" destId="{67279779-23F3-44D3-9DB7-0B10701F9CBE}" srcOrd="0" destOrd="0" presId="urn:microsoft.com/office/officeart/2005/8/layout/radial1"/>
    <dgm:cxn modelId="{EACC22E6-BC38-4F79-BF26-407B971489DE}" type="presParOf" srcId="{B4E3401B-5C5A-475A-B830-BE7770873385}" destId="{6B5C3F10-672B-47C5-90FE-B02E355AD3B0}" srcOrd="1" destOrd="0" presId="urn:microsoft.com/office/officeart/2005/8/layout/radial1"/>
    <dgm:cxn modelId="{9FC926A9-06EE-4FCE-B6E4-B3F6CF58020D}" type="presParOf" srcId="{6B5C3F10-672B-47C5-90FE-B02E355AD3B0}" destId="{0367B78F-547C-4880-8D99-A4663FACB437}" srcOrd="0" destOrd="0" presId="urn:microsoft.com/office/officeart/2005/8/layout/radial1"/>
    <dgm:cxn modelId="{935D87F6-C8DE-4B00-B41E-72B2B3331003}" type="presParOf" srcId="{B4E3401B-5C5A-475A-B830-BE7770873385}" destId="{38675DC1-704E-4546-BA3B-A45AA603A4EC}" srcOrd="2" destOrd="0" presId="urn:microsoft.com/office/officeart/2005/8/layout/radial1"/>
  </dgm:cxnLst>
  <dgm:bg/>
  <dgm:whole/>
  <dgm:extLst>
    <a:ext uri="http://schemas.microsoft.com/office/drawing/2008/diagram">
      <dsp:dataModelExt xmlns:dsp="http://schemas.microsoft.com/office/drawing/2008/diagram" xmlns="" relId="rId3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dgm:spPr/>
      <dgm:t>
        <a:bodyPr/>
        <a:lstStyle/>
        <a:p>
          <a:endParaRPr lang="en-US" dirty="0"/>
        </a:p>
      </dgm:t>
    </dgm:pt>
    <dgm:pt modelId="{F0CFEF7C-979D-4018-96EC-84B5E8CB3E7D}" type="parTrans" cxnId="{B00DB447-BA2B-4535-A1E0-7001766827AE}">
      <dgm:prSet/>
      <dgm:spPr/>
      <dgm:t>
        <a:bodyPr/>
        <a:lstStyle/>
        <a:p>
          <a:endParaRPr lang="en-US"/>
        </a:p>
      </dgm:t>
    </dgm:pt>
    <dgm:pt modelId="{E52873B4-45EC-43B7-B9B7-41E6710B9B55}" type="sibTrans" cxnId="{B00DB447-BA2B-4535-A1E0-7001766827AE}">
      <dgm:prSet/>
      <dgm:spPr/>
      <dgm:t>
        <a:bodyPr/>
        <a:lstStyle/>
        <a:p>
          <a:endParaRPr lang="en-US"/>
        </a:p>
      </dgm:t>
    </dgm:pt>
    <dgm:pt modelId="{F1FACD34-A850-4D62-AE44-C1BDFF63B83A}">
      <dgm:prSet phldrT="[Text]" custT="1"/>
      <dgm:spPr>
        <a:solidFill>
          <a:srgbClr val="FFC000"/>
        </a:solidFill>
      </dgm:spPr>
      <dgm:t>
        <a:bodyPr/>
        <a:lstStyle/>
        <a:p>
          <a:r>
            <a:rPr lang="fr-CA" sz="2400" dirty="0" err="1" smtClean="0"/>
            <a:t>Stud</a:t>
          </a:r>
          <a:r>
            <a:rPr lang="fr-CA" sz="2400" dirty="0" smtClean="0"/>
            <a:t> 2</a:t>
          </a:r>
          <a:endParaRPr lang="en-US" sz="2400" dirty="0"/>
        </a:p>
      </dgm:t>
    </dgm:pt>
    <dgm:pt modelId="{CAB722B7-5000-4C7C-AA4E-35787AC7DD66}" type="parTrans" cxnId="{54CEF86C-3B9B-4C0E-9648-31EA84484BF2}">
      <dgm:prSet/>
      <dgm:spPr/>
      <dgm:t>
        <a:bodyPr/>
        <a:lstStyle/>
        <a:p>
          <a:endParaRPr lang="en-US"/>
        </a:p>
      </dgm:t>
    </dgm:pt>
    <dgm:pt modelId="{FF238827-4A03-443B-BB87-C4189524F030}" type="sibTrans" cxnId="{54CEF86C-3B9B-4C0E-9648-31EA84484BF2}">
      <dgm:prSet/>
      <dgm:spPr/>
      <dgm:t>
        <a:bodyPr/>
        <a:lstStyle/>
        <a:p>
          <a:endParaRPr lang="en-US"/>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1"/>
      <dgm:spPr/>
      <dgm:t>
        <a:bodyPr/>
        <a:lstStyle/>
        <a:p>
          <a:endParaRPr lang="en-US"/>
        </a:p>
      </dgm:t>
    </dgm:pt>
    <dgm:pt modelId="{0367B78F-547C-4880-8D99-A4663FACB437}" type="pres">
      <dgm:prSet presAssocID="{CAB722B7-5000-4C7C-AA4E-35787AC7DD66}" presName="connTx" presStyleLbl="parChTrans1D2" presStyleIdx="0" presStyleCnt="1"/>
      <dgm:spPr/>
      <dgm:t>
        <a:bodyPr/>
        <a:lstStyle/>
        <a:p>
          <a:endParaRPr lang="en-US"/>
        </a:p>
      </dgm:t>
    </dgm:pt>
    <dgm:pt modelId="{38675DC1-704E-4546-BA3B-A45AA603A4EC}" type="pres">
      <dgm:prSet presAssocID="{F1FACD34-A850-4D62-AE44-C1BDFF63B83A}" presName="node" presStyleLbl="node1" presStyleIdx="0" presStyleCnt="1" custRadScaleRad="54643" custRadScaleInc="6417">
        <dgm:presLayoutVars>
          <dgm:bulletEnabled val="1"/>
        </dgm:presLayoutVars>
      </dgm:prSet>
      <dgm:spPr/>
      <dgm:t>
        <a:bodyPr/>
        <a:lstStyle/>
        <a:p>
          <a:endParaRPr lang="en-US"/>
        </a:p>
      </dgm:t>
    </dgm:pt>
  </dgm:ptLst>
  <dgm:cxnLst>
    <dgm:cxn modelId="{52402A4D-9C4F-42C7-A06E-06226A4C9095}" type="presOf" srcId="{EC44CD39-BC2A-43A1-836C-3D19F703455A}" destId="{67279779-23F3-44D3-9DB7-0B10701F9CBE}" srcOrd="0" destOrd="0" presId="urn:microsoft.com/office/officeart/2005/8/layout/radial1"/>
    <dgm:cxn modelId="{05174941-8A48-45E1-98DF-AA5CE255006B}" type="presOf" srcId="{CAB722B7-5000-4C7C-AA4E-35787AC7DD66}" destId="{0367B78F-547C-4880-8D99-A4663FACB437}" srcOrd="1"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B00DB447-BA2B-4535-A1E0-7001766827AE}" srcId="{D2BEFF13-DA12-47DB-820E-FE7C947E4886}" destId="{EC44CD39-BC2A-43A1-836C-3D19F703455A}" srcOrd="0" destOrd="0" parTransId="{F0CFEF7C-979D-4018-96EC-84B5E8CB3E7D}" sibTransId="{E52873B4-45EC-43B7-B9B7-41E6710B9B55}"/>
    <dgm:cxn modelId="{AD872F4B-5713-4C8E-AB45-21D3ADD31A88}" type="presOf" srcId="{D2BEFF13-DA12-47DB-820E-FE7C947E4886}" destId="{B4E3401B-5C5A-475A-B830-BE7770873385}" srcOrd="0" destOrd="0" presId="urn:microsoft.com/office/officeart/2005/8/layout/radial1"/>
    <dgm:cxn modelId="{5B362F0C-F26A-4C64-8F6F-A20C83E8808C}" type="presOf" srcId="{F1FACD34-A850-4D62-AE44-C1BDFF63B83A}" destId="{38675DC1-704E-4546-BA3B-A45AA603A4EC}" srcOrd="0" destOrd="0" presId="urn:microsoft.com/office/officeart/2005/8/layout/radial1"/>
    <dgm:cxn modelId="{2EC07A9F-4E76-4F62-B56C-C610A9D94FC7}" type="presOf" srcId="{CAB722B7-5000-4C7C-AA4E-35787AC7DD66}" destId="{6B5C3F10-672B-47C5-90FE-B02E355AD3B0}" srcOrd="0" destOrd="0" presId="urn:microsoft.com/office/officeart/2005/8/layout/radial1"/>
    <dgm:cxn modelId="{38FA156E-2447-40EC-9F10-7CBD92832F2A}" type="presParOf" srcId="{B4E3401B-5C5A-475A-B830-BE7770873385}" destId="{67279779-23F3-44D3-9DB7-0B10701F9CBE}" srcOrd="0" destOrd="0" presId="urn:microsoft.com/office/officeart/2005/8/layout/radial1"/>
    <dgm:cxn modelId="{75B97D9D-B8EA-464F-B09F-97058C41D62C}" type="presParOf" srcId="{B4E3401B-5C5A-475A-B830-BE7770873385}" destId="{6B5C3F10-672B-47C5-90FE-B02E355AD3B0}" srcOrd="1" destOrd="0" presId="urn:microsoft.com/office/officeart/2005/8/layout/radial1"/>
    <dgm:cxn modelId="{8386DCF3-BDAA-4E26-B0F7-805AA4BDC2EB}" type="presParOf" srcId="{6B5C3F10-672B-47C5-90FE-B02E355AD3B0}" destId="{0367B78F-547C-4880-8D99-A4663FACB437}" srcOrd="0" destOrd="0" presId="urn:microsoft.com/office/officeart/2005/8/layout/radial1"/>
    <dgm:cxn modelId="{5B618FE4-BE19-4EC5-841A-1FF78F6D0D68}" type="presParOf" srcId="{B4E3401B-5C5A-475A-B830-BE7770873385}" destId="{38675DC1-704E-4546-BA3B-A45AA603A4EC}" srcOrd="2" destOrd="0" presId="urn:microsoft.com/office/officeart/2005/8/layout/radial1"/>
  </dgm:cxnLst>
  <dgm:bg/>
  <dgm:whole/>
  <dgm:extLst>
    <a:ext uri="http://schemas.microsoft.com/office/drawing/2008/diagram">
      <dsp:dataModelExt xmlns:dsp="http://schemas.microsoft.com/office/drawing/2008/diagram" xmlns="" relId="rId3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custT="1"/>
      <dgm:spPr/>
      <dgm:t>
        <a:bodyPr/>
        <a:lstStyle/>
        <a:p>
          <a:endParaRPr lang="en-US" sz="1800" dirty="0"/>
        </a:p>
      </dgm:t>
    </dgm:pt>
    <dgm:pt modelId="{F0CFEF7C-979D-4018-96EC-84B5E8CB3E7D}" type="parTrans" cxnId="{B00DB447-BA2B-4535-A1E0-7001766827AE}">
      <dgm:prSet/>
      <dgm:spPr/>
      <dgm:t>
        <a:bodyPr/>
        <a:lstStyle/>
        <a:p>
          <a:endParaRPr lang="en-US" sz="1600"/>
        </a:p>
      </dgm:t>
    </dgm:pt>
    <dgm:pt modelId="{E52873B4-45EC-43B7-B9B7-41E6710B9B55}" type="sibTrans" cxnId="{B00DB447-BA2B-4535-A1E0-7001766827AE}">
      <dgm:prSet/>
      <dgm:spPr/>
      <dgm:t>
        <a:bodyPr/>
        <a:lstStyle/>
        <a:p>
          <a:endParaRPr lang="en-US" sz="1600"/>
        </a:p>
      </dgm:t>
    </dgm:pt>
    <dgm:pt modelId="{F1FACD34-A850-4D62-AE44-C1BDFF63B83A}">
      <dgm:prSet phldrT="[Text]" custT="1"/>
      <dgm:spPr/>
      <dgm:t>
        <a:bodyPr/>
        <a:lstStyle/>
        <a:p>
          <a:r>
            <a:rPr lang="fr-CA" sz="2400" dirty="0" smtClean="0"/>
            <a:t>Prof 5</a:t>
          </a:r>
          <a:endParaRPr lang="en-US" sz="2400" dirty="0"/>
        </a:p>
      </dgm:t>
    </dgm:pt>
    <dgm:pt modelId="{CAB722B7-5000-4C7C-AA4E-35787AC7DD66}" type="parTrans" cxnId="{54CEF86C-3B9B-4C0E-9648-31EA84484BF2}">
      <dgm:prSet custT="1"/>
      <dgm:spPr/>
      <dgm:t>
        <a:bodyPr/>
        <a:lstStyle/>
        <a:p>
          <a:endParaRPr lang="en-US" sz="400"/>
        </a:p>
      </dgm:t>
    </dgm:pt>
    <dgm:pt modelId="{FF238827-4A03-443B-BB87-C4189524F030}" type="sibTrans" cxnId="{54CEF86C-3B9B-4C0E-9648-31EA84484BF2}">
      <dgm:prSet/>
      <dgm:spPr/>
      <dgm:t>
        <a:bodyPr/>
        <a:lstStyle/>
        <a:p>
          <a:endParaRPr lang="en-US" sz="1600"/>
        </a:p>
      </dgm:t>
    </dgm:pt>
    <dgm:pt modelId="{5E1FCD86-8C4B-4ABE-94D5-F5D89144D60B}">
      <dgm:prSet phldrT="[Text]" custT="1"/>
      <dgm:spPr/>
      <dgm:t>
        <a:bodyPr/>
        <a:lstStyle/>
        <a:p>
          <a:r>
            <a:rPr lang="fr-CA" sz="2400" dirty="0" smtClean="0"/>
            <a:t>Prof 6</a:t>
          </a:r>
          <a:endParaRPr lang="en-US" sz="2400" dirty="0"/>
        </a:p>
      </dgm:t>
    </dgm:pt>
    <dgm:pt modelId="{D2F14D4A-A603-424A-9144-48DC3B1D95A5}" type="parTrans" cxnId="{EAFD5F43-2235-4A3C-B2A0-D1EB6CE9E64B}">
      <dgm:prSet custT="1"/>
      <dgm:spPr/>
      <dgm:t>
        <a:bodyPr/>
        <a:lstStyle/>
        <a:p>
          <a:endParaRPr lang="en-US" sz="400"/>
        </a:p>
      </dgm:t>
    </dgm:pt>
    <dgm:pt modelId="{74D7D689-5A26-4DF8-A78B-478E37575D36}" type="sibTrans" cxnId="{EAFD5F43-2235-4A3C-B2A0-D1EB6CE9E64B}">
      <dgm:prSet/>
      <dgm:spPr/>
      <dgm:t>
        <a:bodyPr/>
        <a:lstStyle/>
        <a:p>
          <a:endParaRPr lang="en-US" sz="1600"/>
        </a:p>
      </dgm:t>
    </dgm:pt>
    <dgm:pt modelId="{697A9AD7-E082-4167-B23D-5CF110B41BF1}">
      <dgm:prSet phldrT="[Text]" custT="1"/>
      <dgm:spPr/>
      <dgm:t>
        <a:bodyPr/>
        <a:lstStyle/>
        <a:p>
          <a:r>
            <a:rPr lang="fr-CA" sz="2400" dirty="0" smtClean="0"/>
            <a:t>Prof 7</a:t>
          </a:r>
          <a:endParaRPr lang="en-US" sz="2400" dirty="0"/>
        </a:p>
      </dgm:t>
    </dgm:pt>
    <dgm:pt modelId="{F7376814-C967-44B5-BE44-1D21B791AAF3}" type="parTrans" cxnId="{CB3AA474-E8D4-43EB-9334-CCA7DF3F3AAD}">
      <dgm:prSet custT="1"/>
      <dgm:spPr/>
      <dgm:t>
        <a:bodyPr/>
        <a:lstStyle/>
        <a:p>
          <a:endParaRPr lang="en-US" sz="700"/>
        </a:p>
      </dgm:t>
    </dgm:pt>
    <dgm:pt modelId="{60FC4626-84B4-423C-A71F-ECC3C6EDB53D}" type="sibTrans" cxnId="{CB3AA474-E8D4-43EB-9334-CCA7DF3F3AAD}">
      <dgm:prSet/>
      <dgm:spPr/>
      <dgm:t>
        <a:bodyPr/>
        <a:lstStyle/>
        <a:p>
          <a:endParaRPr lang="en-US" sz="1600"/>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3"/>
      <dgm:spPr/>
      <dgm:t>
        <a:bodyPr/>
        <a:lstStyle/>
        <a:p>
          <a:endParaRPr lang="en-US"/>
        </a:p>
      </dgm:t>
    </dgm:pt>
    <dgm:pt modelId="{0367B78F-547C-4880-8D99-A4663FACB437}" type="pres">
      <dgm:prSet presAssocID="{CAB722B7-5000-4C7C-AA4E-35787AC7DD66}" presName="connTx" presStyleLbl="parChTrans1D2" presStyleIdx="0" presStyleCnt="3"/>
      <dgm:spPr/>
      <dgm:t>
        <a:bodyPr/>
        <a:lstStyle/>
        <a:p>
          <a:endParaRPr lang="en-US"/>
        </a:p>
      </dgm:t>
    </dgm:pt>
    <dgm:pt modelId="{38675DC1-704E-4546-BA3B-A45AA603A4EC}" type="pres">
      <dgm:prSet presAssocID="{F1FACD34-A850-4D62-AE44-C1BDFF63B83A}" presName="node" presStyleLbl="node1" presStyleIdx="0" presStyleCnt="3" custRadScaleRad="36166" custRadScaleInc="-228566">
        <dgm:presLayoutVars>
          <dgm:bulletEnabled val="1"/>
        </dgm:presLayoutVars>
      </dgm:prSet>
      <dgm:spPr/>
      <dgm:t>
        <a:bodyPr/>
        <a:lstStyle/>
        <a:p>
          <a:endParaRPr lang="en-US"/>
        </a:p>
      </dgm:t>
    </dgm:pt>
    <dgm:pt modelId="{C7D7CBFC-BCC4-4AB0-9749-3531CBE1000B}" type="pres">
      <dgm:prSet presAssocID="{D2F14D4A-A603-424A-9144-48DC3B1D95A5}" presName="Name9" presStyleLbl="parChTrans1D2" presStyleIdx="1" presStyleCnt="3"/>
      <dgm:spPr/>
      <dgm:t>
        <a:bodyPr/>
        <a:lstStyle/>
        <a:p>
          <a:endParaRPr lang="en-US"/>
        </a:p>
      </dgm:t>
    </dgm:pt>
    <dgm:pt modelId="{165D2628-A508-4D93-BCB8-B58B4284C27C}" type="pres">
      <dgm:prSet presAssocID="{D2F14D4A-A603-424A-9144-48DC3B1D95A5}" presName="connTx" presStyleLbl="parChTrans1D2" presStyleIdx="1" presStyleCnt="3"/>
      <dgm:spPr/>
      <dgm:t>
        <a:bodyPr/>
        <a:lstStyle/>
        <a:p>
          <a:endParaRPr lang="en-US"/>
        </a:p>
      </dgm:t>
    </dgm:pt>
    <dgm:pt modelId="{C118F402-A0A7-4952-90B8-061F1866E8BC}" type="pres">
      <dgm:prSet presAssocID="{5E1FCD86-8C4B-4ABE-94D5-F5D89144D60B}" presName="node" presStyleLbl="node1" presStyleIdx="1" presStyleCnt="3" custRadScaleRad="50188" custRadScaleInc="-143737">
        <dgm:presLayoutVars>
          <dgm:bulletEnabled val="1"/>
        </dgm:presLayoutVars>
      </dgm:prSet>
      <dgm:spPr/>
      <dgm:t>
        <a:bodyPr/>
        <a:lstStyle/>
        <a:p>
          <a:endParaRPr lang="en-US"/>
        </a:p>
      </dgm:t>
    </dgm:pt>
    <dgm:pt modelId="{058F1852-F811-467A-8A0B-6B726922DE70}" type="pres">
      <dgm:prSet presAssocID="{F7376814-C967-44B5-BE44-1D21B791AAF3}" presName="Name9" presStyleLbl="parChTrans1D2" presStyleIdx="2" presStyleCnt="3"/>
      <dgm:spPr/>
      <dgm:t>
        <a:bodyPr/>
        <a:lstStyle/>
        <a:p>
          <a:endParaRPr lang="en-US"/>
        </a:p>
      </dgm:t>
    </dgm:pt>
    <dgm:pt modelId="{182807A8-5B44-4A19-87BC-611FC7005DF5}" type="pres">
      <dgm:prSet presAssocID="{F7376814-C967-44B5-BE44-1D21B791AAF3}" presName="connTx" presStyleLbl="parChTrans1D2" presStyleIdx="2" presStyleCnt="3"/>
      <dgm:spPr/>
      <dgm:t>
        <a:bodyPr/>
        <a:lstStyle/>
        <a:p>
          <a:endParaRPr lang="en-US"/>
        </a:p>
      </dgm:t>
    </dgm:pt>
    <dgm:pt modelId="{BC40E5E2-455C-4C1D-B5E7-333635FC37C5}" type="pres">
      <dgm:prSet presAssocID="{697A9AD7-E082-4167-B23D-5CF110B41BF1}" presName="node" presStyleLbl="node1" presStyleIdx="2" presStyleCnt="3" custRadScaleRad="127427" custRadScaleInc="-42803">
        <dgm:presLayoutVars>
          <dgm:bulletEnabled val="1"/>
        </dgm:presLayoutVars>
      </dgm:prSet>
      <dgm:spPr/>
      <dgm:t>
        <a:bodyPr/>
        <a:lstStyle/>
        <a:p>
          <a:endParaRPr lang="en-US"/>
        </a:p>
      </dgm:t>
    </dgm:pt>
  </dgm:ptLst>
  <dgm:cxnLst>
    <dgm:cxn modelId="{B00DB447-BA2B-4535-A1E0-7001766827AE}" srcId="{D2BEFF13-DA12-47DB-820E-FE7C947E4886}" destId="{EC44CD39-BC2A-43A1-836C-3D19F703455A}" srcOrd="0" destOrd="0" parTransId="{F0CFEF7C-979D-4018-96EC-84B5E8CB3E7D}" sibTransId="{E52873B4-45EC-43B7-B9B7-41E6710B9B55}"/>
    <dgm:cxn modelId="{5A85738F-997D-4A33-9A27-9A74F4CDC6E6}" type="presOf" srcId="{F1FACD34-A850-4D62-AE44-C1BDFF63B83A}" destId="{38675DC1-704E-4546-BA3B-A45AA603A4EC}" srcOrd="0" destOrd="0" presId="urn:microsoft.com/office/officeart/2005/8/layout/radial1"/>
    <dgm:cxn modelId="{EAFD5F43-2235-4A3C-B2A0-D1EB6CE9E64B}" srcId="{EC44CD39-BC2A-43A1-836C-3D19F703455A}" destId="{5E1FCD86-8C4B-4ABE-94D5-F5D89144D60B}" srcOrd="1" destOrd="0" parTransId="{D2F14D4A-A603-424A-9144-48DC3B1D95A5}" sibTransId="{74D7D689-5A26-4DF8-A78B-478E37575D36}"/>
    <dgm:cxn modelId="{68C59805-ED4A-41DA-B7EB-C7395816F217}" type="presOf" srcId="{F7376814-C967-44B5-BE44-1D21B791AAF3}" destId="{182807A8-5B44-4A19-87BC-611FC7005DF5}" srcOrd="1" destOrd="0" presId="urn:microsoft.com/office/officeart/2005/8/layout/radial1"/>
    <dgm:cxn modelId="{0E4BCCA9-0A68-4B9D-8707-8FC820E8BD30}" type="presOf" srcId="{697A9AD7-E082-4167-B23D-5CF110B41BF1}" destId="{BC40E5E2-455C-4C1D-B5E7-333635FC37C5}" srcOrd="0"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E443D05C-2360-4C9A-8CAD-18C8EBC14C0D}" type="presOf" srcId="{D2F14D4A-A603-424A-9144-48DC3B1D95A5}" destId="{C7D7CBFC-BCC4-4AB0-9749-3531CBE1000B}" srcOrd="0" destOrd="0" presId="urn:microsoft.com/office/officeart/2005/8/layout/radial1"/>
    <dgm:cxn modelId="{A69729D9-05C5-46DD-94E3-E05679A6EE5A}" type="presOf" srcId="{D2BEFF13-DA12-47DB-820E-FE7C947E4886}" destId="{B4E3401B-5C5A-475A-B830-BE7770873385}" srcOrd="0" destOrd="0" presId="urn:microsoft.com/office/officeart/2005/8/layout/radial1"/>
    <dgm:cxn modelId="{10A456D6-2C62-44FC-8AA8-9F898FB79393}" type="presOf" srcId="{EC44CD39-BC2A-43A1-836C-3D19F703455A}" destId="{67279779-23F3-44D3-9DB7-0B10701F9CBE}" srcOrd="0" destOrd="0" presId="urn:microsoft.com/office/officeart/2005/8/layout/radial1"/>
    <dgm:cxn modelId="{6865034B-C06B-4F50-A6EB-AC118D4C9D13}" type="presOf" srcId="{5E1FCD86-8C4B-4ABE-94D5-F5D89144D60B}" destId="{C118F402-A0A7-4952-90B8-061F1866E8BC}" srcOrd="0" destOrd="0" presId="urn:microsoft.com/office/officeart/2005/8/layout/radial1"/>
    <dgm:cxn modelId="{CB3AA474-E8D4-43EB-9334-CCA7DF3F3AAD}" srcId="{EC44CD39-BC2A-43A1-836C-3D19F703455A}" destId="{697A9AD7-E082-4167-B23D-5CF110B41BF1}" srcOrd="2" destOrd="0" parTransId="{F7376814-C967-44B5-BE44-1D21B791AAF3}" sibTransId="{60FC4626-84B4-423C-A71F-ECC3C6EDB53D}"/>
    <dgm:cxn modelId="{15667BE5-1B6C-4901-BECD-7C723289D0C7}" type="presOf" srcId="{CAB722B7-5000-4C7C-AA4E-35787AC7DD66}" destId="{0367B78F-547C-4880-8D99-A4663FACB437}" srcOrd="1" destOrd="0" presId="urn:microsoft.com/office/officeart/2005/8/layout/radial1"/>
    <dgm:cxn modelId="{49906D17-5015-4385-B0BD-4C53ABC75103}" type="presOf" srcId="{F7376814-C967-44B5-BE44-1D21B791AAF3}" destId="{058F1852-F811-467A-8A0B-6B726922DE70}" srcOrd="0" destOrd="0" presId="urn:microsoft.com/office/officeart/2005/8/layout/radial1"/>
    <dgm:cxn modelId="{8A17C644-1B72-4F3B-9E4F-8AACE91EB805}" type="presOf" srcId="{CAB722B7-5000-4C7C-AA4E-35787AC7DD66}" destId="{6B5C3F10-672B-47C5-90FE-B02E355AD3B0}" srcOrd="0" destOrd="0" presId="urn:microsoft.com/office/officeart/2005/8/layout/radial1"/>
    <dgm:cxn modelId="{FE145F9D-6276-4E2D-B1AF-9BC516DA481D}" type="presOf" srcId="{D2F14D4A-A603-424A-9144-48DC3B1D95A5}" destId="{165D2628-A508-4D93-BCB8-B58B4284C27C}" srcOrd="1" destOrd="0" presId="urn:microsoft.com/office/officeart/2005/8/layout/radial1"/>
    <dgm:cxn modelId="{6734D2F4-F941-41F4-B521-2AD3A6F2FA79}" type="presParOf" srcId="{B4E3401B-5C5A-475A-B830-BE7770873385}" destId="{67279779-23F3-44D3-9DB7-0B10701F9CBE}" srcOrd="0" destOrd="0" presId="urn:microsoft.com/office/officeart/2005/8/layout/radial1"/>
    <dgm:cxn modelId="{3FCD371D-6B92-412B-B37A-1EE880CA7ED2}" type="presParOf" srcId="{B4E3401B-5C5A-475A-B830-BE7770873385}" destId="{6B5C3F10-672B-47C5-90FE-B02E355AD3B0}" srcOrd="1" destOrd="0" presId="urn:microsoft.com/office/officeart/2005/8/layout/radial1"/>
    <dgm:cxn modelId="{F925E9A8-C82A-4167-8EA4-40662270FFB2}" type="presParOf" srcId="{6B5C3F10-672B-47C5-90FE-B02E355AD3B0}" destId="{0367B78F-547C-4880-8D99-A4663FACB437}" srcOrd="0" destOrd="0" presId="urn:microsoft.com/office/officeart/2005/8/layout/radial1"/>
    <dgm:cxn modelId="{46EE05E9-0469-4019-B635-1483FDDE0A93}" type="presParOf" srcId="{B4E3401B-5C5A-475A-B830-BE7770873385}" destId="{38675DC1-704E-4546-BA3B-A45AA603A4EC}" srcOrd="2" destOrd="0" presId="urn:microsoft.com/office/officeart/2005/8/layout/radial1"/>
    <dgm:cxn modelId="{13BD8BBE-D8FE-415C-99F0-30303BCD1130}" type="presParOf" srcId="{B4E3401B-5C5A-475A-B830-BE7770873385}" destId="{C7D7CBFC-BCC4-4AB0-9749-3531CBE1000B}" srcOrd="3" destOrd="0" presId="urn:microsoft.com/office/officeart/2005/8/layout/radial1"/>
    <dgm:cxn modelId="{904A8D9D-95BC-4D95-83FB-B02558A57AEF}" type="presParOf" srcId="{C7D7CBFC-BCC4-4AB0-9749-3531CBE1000B}" destId="{165D2628-A508-4D93-BCB8-B58B4284C27C}" srcOrd="0" destOrd="0" presId="urn:microsoft.com/office/officeart/2005/8/layout/radial1"/>
    <dgm:cxn modelId="{B4EE02D0-B25E-4A3E-9A0A-9C38E05346B7}" type="presParOf" srcId="{B4E3401B-5C5A-475A-B830-BE7770873385}" destId="{C118F402-A0A7-4952-90B8-061F1866E8BC}" srcOrd="4" destOrd="0" presId="urn:microsoft.com/office/officeart/2005/8/layout/radial1"/>
    <dgm:cxn modelId="{C481899A-D756-43BE-8B0E-A5DE3A502CE0}" type="presParOf" srcId="{B4E3401B-5C5A-475A-B830-BE7770873385}" destId="{058F1852-F811-467A-8A0B-6B726922DE70}" srcOrd="5" destOrd="0" presId="urn:microsoft.com/office/officeart/2005/8/layout/radial1"/>
    <dgm:cxn modelId="{D364E124-2E8E-4927-AFA0-C612012E6A5B}" type="presParOf" srcId="{058F1852-F811-467A-8A0B-6B726922DE70}" destId="{182807A8-5B44-4A19-87BC-611FC7005DF5}" srcOrd="0" destOrd="0" presId="urn:microsoft.com/office/officeart/2005/8/layout/radial1"/>
    <dgm:cxn modelId="{A0ACA232-BC95-48DF-A2BC-5D277E85364C}" type="presParOf" srcId="{B4E3401B-5C5A-475A-B830-BE7770873385}" destId="{BC40E5E2-455C-4C1D-B5E7-333635FC37C5}" srcOrd="6" destOrd="0" presId="urn:microsoft.com/office/officeart/2005/8/layout/radial1"/>
  </dgm:cxnLst>
  <dgm:bg/>
  <dgm:whole/>
  <dgm:extLst>
    <a:ext uri="http://schemas.microsoft.com/office/drawing/2008/diagram">
      <dsp:dataModelExt xmlns:dsp="http://schemas.microsoft.com/office/drawing/2008/diagram" xmlns="" relId="rId4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dgm:spPr/>
      <dgm:t>
        <a:bodyPr/>
        <a:lstStyle/>
        <a:p>
          <a:endParaRPr lang="en-US" dirty="0"/>
        </a:p>
      </dgm:t>
    </dgm:pt>
    <dgm:pt modelId="{F0CFEF7C-979D-4018-96EC-84B5E8CB3E7D}" type="parTrans" cxnId="{B00DB447-BA2B-4535-A1E0-7001766827AE}">
      <dgm:prSet/>
      <dgm:spPr/>
      <dgm:t>
        <a:bodyPr/>
        <a:lstStyle/>
        <a:p>
          <a:endParaRPr lang="en-US"/>
        </a:p>
      </dgm:t>
    </dgm:pt>
    <dgm:pt modelId="{E52873B4-45EC-43B7-B9B7-41E6710B9B55}" type="sibTrans" cxnId="{B00DB447-BA2B-4535-A1E0-7001766827AE}">
      <dgm:prSet/>
      <dgm:spPr/>
      <dgm:t>
        <a:bodyPr/>
        <a:lstStyle/>
        <a:p>
          <a:endParaRPr lang="en-US"/>
        </a:p>
      </dgm:t>
    </dgm:pt>
    <dgm:pt modelId="{F1FACD34-A850-4D62-AE44-C1BDFF63B83A}">
      <dgm:prSet phldrT="[Text]" custT="1"/>
      <dgm:spPr/>
      <dgm:t>
        <a:bodyPr/>
        <a:lstStyle/>
        <a:p>
          <a:r>
            <a:rPr lang="fr-CA" sz="2400" dirty="0" smtClean="0"/>
            <a:t>Prof 4</a:t>
          </a:r>
          <a:endParaRPr lang="en-US" sz="2400" dirty="0"/>
        </a:p>
      </dgm:t>
    </dgm:pt>
    <dgm:pt modelId="{CAB722B7-5000-4C7C-AA4E-35787AC7DD66}" type="parTrans" cxnId="{54CEF86C-3B9B-4C0E-9648-31EA84484BF2}">
      <dgm:prSet/>
      <dgm:spPr/>
      <dgm:t>
        <a:bodyPr/>
        <a:lstStyle/>
        <a:p>
          <a:endParaRPr lang="en-US"/>
        </a:p>
      </dgm:t>
    </dgm:pt>
    <dgm:pt modelId="{FF238827-4A03-443B-BB87-C4189524F030}" type="sibTrans" cxnId="{54CEF86C-3B9B-4C0E-9648-31EA84484BF2}">
      <dgm:prSet/>
      <dgm:spPr/>
      <dgm:t>
        <a:bodyPr/>
        <a:lstStyle/>
        <a:p>
          <a:endParaRPr lang="en-US"/>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1"/>
      <dgm:spPr/>
      <dgm:t>
        <a:bodyPr/>
        <a:lstStyle/>
        <a:p>
          <a:endParaRPr lang="en-US"/>
        </a:p>
      </dgm:t>
    </dgm:pt>
    <dgm:pt modelId="{0367B78F-547C-4880-8D99-A4663FACB437}" type="pres">
      <dgm:prSet presAssocID="{CAB722B7-5000-4C7C-AA4E-35787AC7DD66}" presName="connTx" presStyleLbl="parChTrans1D2" presStyleIdx="0" presStyleCnt="1"/>
      <dgm:spPr/>
      <dgm:t>
        <a:bodyPr/>
        <a:lstStyle/>
        <a:p>
          <a:endParaRPr lang="en-US"/>
        </a:p>
      </dgm:t>
    </dgm:pt>
    <dgm:pt modelId="{38675DC1-704E-4546-BA3B-A45AA603A4EC}" type="pres">
      <dgm:prSet presAssocID="{F1FACD34-A850-4D62-AE44-C1BDFF63B83A}" presName="node" presStyleLbl="node1" presStyleIdx="0" presStyleCnt="1" custRadScaleRad="43647" custRadScaleInc="47054">
        <dgm:presLayoutVars>
          <dgm:bulletEnabled val="1"/>
        </dgm:presLayoutVars>
      </dgm:prSet>
      <dgm:spPr/>
      <dgm:t>
        <a:bodyPr/>
        <a:lstStyle/>
        <a:p>
          <a:endParaRPr lang="en-US"/>
        </a:p>
      </dgm:t>
    </dgm:pt>
  </dgm:ptLst>
  <dgm:cxnLst>
    <dgm:cxn modelId="{54CEF86C-3B9B-4C0E-9648-31EA84484BF2}" srcId="{EC44CD39-BC2A-43A1-836C-3D19F703455A}" destId="{F1FACD34-A850-4D62-AE44-C1BDFF63B83A}" srcOrd="0" destOrd="0" parTransId="{CAB722B7-5000-4C7C-AA4E-35787AC7DD66}" sibTransId="{FF238827-4A03-443B-BB87-C4189524F030}"/>
    <dgm:cxn modelId="{92750480-1BE4-4B66-9AC1-D3A968CB4E06}" type="presOf" srcId="{EC44CD39-BC2A-43A1-836C-3D19F703455A}" destId="{67279779-23F3-44D3-9DB7-0B10701F9CBE}" srcOrd="0" destOrd="0" presId="urn:microsoft.com/office/officeart/2005/8/layout/radial1"/>
    <dgm:cxn modelId="{B00DB447-BA2B-4535-A1E0-7001766827AE}" srcId="{D2BEFF13-DA12-47DB-820E-FE7C947E4886}" destId="{EC44CD39-BC2A-43A1-836C-3D19F703455A}" srcOrd="0" destOrd="0" parTransId="{F0CFEF7C-979D-4018-96EC-84B5E8CB3E7D}" sibTransId="{E52873B4-45EC-43B7-B9B7-41E6710B9B55}"/>
    <dgm:cxn modelId="{AC85C961-88C2-4F99-AFBA-DE45DB4EF4BB}" type="presOf" srcId="{D2BEFF13-DA12-47DB-820E-FE7C947E4886}" destId="{B4E3401B-5C5A-475A-B830-BE7770873385}" srcOrd="0" destOrd="0" presId="urn:microsoft.com/office/officeart/2005/8/layout/radial1"/>
    <dgm:cxn modelId="{4DAD1177-92FF-47A1-A4A9-8C953D43FA3E}" type="presOf" srcId="{CAB722B7-5000-4C7C-AA4E-35787AC7DD66}" destId="{0367B78F-547C-4880-8D99-A4663FACB437}" srcOrd="1" destOrd="0" presId="urn:microsoft.com/office/officeart/2005/8/layout/radial1"/>
    <dgm:cxn modelId="{C80E547E-C459-432E-9D5E-5DFAC4FA038C}" type="presOf" srcId="{F1FACD34-A850-4D62-AE44-C1BDFF63B83A}" destId="{38675DC1-704E-4546-BA3B-A45AA603A4EC}" srcOrd="0" destOrd="0" presId="urn:microsoft.com/office/officeart/2005/8/layout/radial1"/>
    <dgm:cxn modelId="{35A108C2-8E67-4ED2-B539-A1F2BB77C2BB}" type="presOf" srcId="{CAB722B7-5000-4C7C-AA4E-35787AC7DD66}" destId="{6B5C3F10-672B-47C5-90FE-B02E355AD3B0}" srcOrd="0" destOrd="0" presId="urn:microsoft.com/office/officeart/2005/8/layout/radial1"/>
    <dgm:cxn modelId="{E3C93C6C-68AA-453C-8BC6-3FBCE917BD0D}" type="presParOf" srcId="{B4E3401B-5C5A-475A-B830-BE7770873385}" destId="{67279779-23F3-44D3-9DB7-0B10701F9CBE}" srcOrd="0" destOrd="0" presId="urn:microsoft.com/office/officeart/2005/8/layout/radial1"/>
    <dgm:cxn modelId="{5D5C4499-7556-475A-B1F9-D462654DC994}" type="presParOf" srcId="{B4E3401B-5C5A-475A-B830-BE7770873385}" destId="{6B5C3F10-672B-47C5-90FE-B02E355AD3B0}" srcOrd="1" destOrd="0" presId="urn:microsoft.com/office/officeart/2005/8/layout/radial1"/>
    <dgm:cxn modelId="{94ADF4E7-4AE3-4FE2-BF0A-C8E2DBDCF1E9}" type="presParOf" srcId="{6B5C3F10-672B-47C5-90FE-B02E355AD3B0}" destId="{0367B78F-547C-4880-8D99-A4663FACB437}" srcOrd="0" destOrd="0" presId="urn:microsoft.com/office/officeart/2005/8/layout/radial1"/>
    <dgm:cxn modelId="{ECCCE8D1-BFAA-4F47-B4D4-F7A62C23B2F7}" type="presParOf" srcId="{B4E3401B-5C5A-475A-B830-BE7770873385}" destId="{38675DC1-704E-4546-BA3B-A45AA603A4EC}" srcOrd="2" destOrd="0" presId="urn:microsoft.com/office/officeart/2005/8/layout/radial1"/>
  </dgm:cxnLst>
  <dgm:bg/>
  <dgm:whole/>
  <dgm:extLst>
    <a:ext uri="http://schemas.microsoft.com/office/drawing/2008/diagram">
      <dsp:dataModelExt xmlns:dsp="http://schemas.microsoft.com/office/drawing/2008/diagram" xmlns="" relId="rId4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custT="1"/>
      <dgm:spPr/>
      <dgm:t>
        <a:bodyPr/>
        <a:lstStyle/>
        <a:p>
          <a:endParaRPr lang="en-US" sz="1800" dirty="0"/>
        </a:p>
      </dgm:t>
    </dgm:pt>
    <dgm:pt modelId="{F0CFEF7C-979D-4018-96EC-84B5E8CB3E7D}" type="parTrans" cxnId="{B00DB447-BA2B-4535-A1E0-7001766827AE}">
      <dgm:prSet/>
      <dgm:spPr/>
      <dgm:t>
        <a:bodyPr/>
        <a:lstStyle/>
        <a:p>
          <a:endParaRPr lang="en-US" sz="1600"/>
        </a:p>
      </dgm:t>
    </dgm:pt>
    <dgm:pt modelId="{E52873B4-45EC-43B7-B9B7-41E6710B9B55}" type="sibTrans" cxnId="{B00DB447-BA2B-4535-A1E0-7001766827AE}">
      <dgm:prSet/>
      <dgm:spPr/>
      <dgm:t>
        <a:bodyPr/>
        <a:lstStyle/>
        <a:p>
          <a:endParaRPr lang="en-US" sz="1600"/>
        </a:p>
      </dgm:t>
    </dgm:pt>
    <dgm:pt modelId="{F1FACD34-A850-4D62-AE44-C1BDFF63B83A}">
      <dgm:prSet phldrT="[Text]" custT="1"/>
      <dgm:spPr/>
      <dgm:t>
        <a:bodyPr/>
        <a:lstStyle/>
        <a:p>
          <a:r>
            <a:rPr lang="fr-CA" sz="2400" dirty="0" smtClean="0"/>
            <a:t>Prof 1</a:t>
          </a:r>
          <a:endParaRPr lang="en-US" sz="2400" dirty="0"/>
        </a:p>
      </dgm:t>
    </dgm:pt>
    <dgm:pt modelId="{CAB722B7-5000-4C7C-AA4E-35787AC7DD66}" type="parTrans" cxnId="{54CEF86C-3B9B-4C0E-9648-31EA84484BF2}">
      <dgm:prSet custT="1"/>
      <dgm:spPr/>
      <dgm:t>
        <a:bodyPr/>
        <a:lstStyle/>
        <a:p>
          <a:endParaRPr lang="en-US" sz="400"/>
        </a:p>
      </dgm:t>
    </dgm:pt>
    <dgm:pt modelId="{FF238827-4A03-443B-BB87-C4189524F030}" type="sibTrans" cxnId="{54CEF86C-3B9B-4C0E-9648-31EA84484BF2}">
      <dgm:prSet/>
      <dgm:spPr/>
      <dgm:t>
        <a:bodyPr/>
        <a:lstStyle/>
        <a:p>
          <a:endParaRPr lang="en-US" sz="1600"/>
        </a:p>
      </dgm:t>
    </dgm:pt>
    <dgm:pt modelId="{5E1FCD86-8C4B-4ABE-94D5-F5D89144D60B}">
      <dgm:prSet phldrT="[Text]" custT="1"/>
      <dgm:spPr/>
      <dgm:t>
        <a:bodyPr/>
        <a:lstStyle/>
        <a:p>
          <a:r>
            <a:rPr lang="fr-CA" sz="2400" dirty="0" smtClean="0"/>
            <a:t>Prof 2</a:t>
          </a:r>
          <a:endParaRPr lang="en-US" sz="2400" dirty="0"/>
        </a:p>
      </dgm:t>
    </dgm:pt>
    <dgm:pt modelId="{D2F14D4A-A603-424A-9144-48DC3B1D95A5}" type="parTrans" cxnId="{EAFD5F43-2235-4A3C-B2A0-D1EB6CE9E64B}">
      <dgm:prSet custT="1"/>
      <dgm:spPr/>
      <dgm:t>
        <a:bodyPr/>
        <a:lstStyle/>
        <a:p>
          <a:endParaRPr lang="en-US" sz="400"/>
        </a:p>
      </dgm:t>
    </dgm:pt>
    <dgm:pt modelId="{74D7D689-5A26-4DF8-A78B-478E37575D36}" type="sibTrans" cxnId="{EAFD5F43-2235-4A3C-B2A0-D1EB6CE9E64B}">
      <dgm:prSet/>
      <dgm:spPr/>
      <dgm:t>
        <a:bodyPr/>
        <a:lstStyle/>
        <a:p>
          <a:endParaRPr lang="en-US" sz="1600"/>
        </a:p>
      </dgm:t>
    </dgm:pt>
    <dgm:pt modelId="{697A9AD7-E082-4167-B23D-5CF110B41BF1}">
      <dgm:prSet phldrT="[Text]" custT="1"/>
      <dgm:spPr/>
      <dgm:t>
        <a:bodyPr/>
        <a:lstStyle/>
        <a:p>
          <a:r>
            <a:rPr lang="fr-CA" sz="2400" dirty="0" smtClean="0"/>
            <a:t>Prof 3</a:t>
          </a:r>
          <a:endParaRPr lang="en-US" sz="2400" dirty="0"/>
        </a:p>
      </dgm:t>
    </dgm:pt>
    <dgm:pt modelId="{F7376814-C967-44B5-BE44-1D21B791AAF3}" type="parTrans" cxnId="{CB3AA474-E8D4-43EB-9334-CCA7DF3F3AAD}">
      <dgm:prSet custT="1"/>
      <dgm:spPr/>
      <dgm:t>
        <a:bodyPr/>
        <a:lstStyle/>
        <a:p>
          <a:endParaRPr lang="en-US" sz="700"/>
        </a:p>
      </dgm:t>
    </dgm:pt>
    <dgm:pt modelId="{60FC4626-84B4-423C-A71F-ECC3C6EDB53D}" type="sibTrans" cxnId="{CB3AA474-E8D4-43EB-9334-CCA7DF3F3AAD}">
      <dgm:prSet/>
      <dgm:spPr/>
      <dgm:t>
        <a:bodyPr/>
        <a:lstStyle/>
        <a:p>
          <a:endParaRPr lang="en-US" sz="1600"/>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3"/>
      <dgm:spPr/>
      <dgm:t>
        <a:bodyPr/>
        <a:lstStyle/>
        <a:p>
          <a:endParaRPr lang="en-US"/>
        </a:p>
      </dgm:t>
    </dgm:pt>
    <dgm:pt modelId="{0367B78F-547C-4880-8D99-A4663FACB437}" type="pres">
      <dgm:prSet presAssocID="{CAB722B7-5000-4C7C-AA4E-35787AC7DD66}" presName="connTx" presStyleLbl="parChTrans1D2" presStyleIdx="0" presStyleCnt="3"/>
      <dgm:spPr/>
      <dgm:t>
        <a:bodyPr/>
        <a:lstStyle/>
        <a:p>
          <a:endParaRPr lang="en-US"/>
        </a:p>
      </dgm:t>
    </dgm:pt>
    <dgm:pt modelId="{38675DC1-704E-4546-BA3B-A45AA603A4EC}" type="pres">
      <dgm:prSet presAssocID="{F1FACD34-A850-4D62-AE44-C1BDFF63B83A}" presName="node" presStyleLbl="node1" presStyleIdx="0" presStyleCnt="3" custRadScaleRad="36166" custRadScaleInc="-228566">
        <dgm:presLayoutVars>
          <dgm:bulletEnabled val="1"/>
        </dgm:presLayoutVars>
      </dgm:prSet>
      <dgm:spPr/>
      <dgm:t>
        <a:bodyPr/>
        <a:lstStyle/>
        <a:p>
          <a:endParaRPr lang="en-US"/>
        </a:p>
      </dgm:t>
    </dgm:pt>
    <dgm:pt modelId="{C7D7CBFC-BCC4-4AB0-9749-3531CBE1000B}" type="pres">
      <dgm:prSet presAssocID="{D2F14D4A-A603-424A-9144-48DC3B1D95A5}" presName="Name9" presStyleLbl="parChTrans1D2" presStyleIdx="1" presStyleCnt="3"/>
      <dgm:spPr/>
      <dgm:t>
        <a:bodyPr/>
        <a:lstStyle/>
        <a:p>
          <a:endParaRPr lang="en-US"/>
        </a:p>
      </dgm:t>
    </dgm:pt>
    <dgm:pt modelId="{165D2628-A508-4D93-BCB8-B58B4284C27C}" type="pres">
      <dgm:prSet presAssocID="{D2F14D4A-A603-424A-9144-48DC3B1D95A5}" presName="connTx" presStyleLbl="parChTrans1D2" presStyleIdx="1" presStyleCnt="3"/>
      <dgm:spPr/>
      <dgm:t>
        <a:bodyPr/>
        <a:lstStyle/>
        <a:p>
          <a:endParaRPr lang="en-US"/>
        </a:p>
      </dgm:t>
    </dgm:pt>
    <dgm:pt modelId="{C118F402-A0A7-4952-90B8-061F1866E8BC}" type="pres">
      <dgm:prSet presAssocID="{5E1FCD86-8C4B-4ABE-94D5-F5D89144D60B}" presName="node" presStyleLbl="node1" presStyleIdx="1" presStyleCnt="3" custRadScaleRad="50188" custRadScaleInc="-143737">
        <dgm:presLayoutVars>
          <dgm:bulletEnabled val="1"/>
        </dgm:presLayoutVars>
      </dgm:prSet>
      <dgm:spPr/>
      <dgm:t>
        <a:bodyPr/>
        <a:lstStyle/>
        <a:p>
          <a:endParaRPr lang="en-US"/>
        </a:p>
      </dgm:t>
    </dgm:pt>
    <dgm:pt modelId="{058F1852-F811-467A-8A0B-6B726922DE70}" type="pres">
      <dgm:prSet presAssocID="{F7376814-C967-44B5-BE44-1D21B791AAF3}" presName="Name9" presStyleLbl="parChTrans1D2" presStyleIdx="2" presStyleCnt="3"/>
      <dgm:spPr/>
      <dgm:t>
        <a:bodyPr/>
        <a:lstStyle/>
        <a:p>
          <a:endParaRPr lang="en-US"/>
        </a:p>
      </dgm:t>
    </dgm:pt>
    <dgm:pt modelId="{182807A8-5B44-4A19-87BC-611FC7005DF5}" type="pres">
      <dgm:prSet presAssocID="{F7376814-C967-44B5-BE44-1D21B791AAF3}" presName="connTx" presStyleLbl="parChTrans1D2" presStyleIdx="2" presStyleCnt="3"/>
      <dgm:spPr/>
      <dgm:t>
        <a:bodyPr/>
        <a:lstStyle/>
        <a:p>
          <a:endParaRPr lang="en-US"/>
        </a:p>
      </dgm:t>
    </dgm:pt>
    <dgm:pt modelId="{BC40E5E2-455C-4C1D-B5E7-333635FC37C5}" type="pres">
      <dgm:prSet presAssocID="{697A9AD7-E082-4167-B23D-5CF110B41BF1}" presName="node" presStyleLbl="node1" presStyleIdx="2" presStyleCnt="3" custRadScaleRad="127427" custRadScaleInc="-42803">
        <dgm:presLayoutVars>
          <dgm:bulletEnabled val="1"/>
        </dgm:presLayoutVars>
      </dgm:prSet>
      <dgm:spPr/>
      <dgm:t>
        <a:bodyPr/>
        <a:lstStyle/>
        <a:p>
          <a:endParaRPr lang="en-US"/>
        </a:p>
      </dgm:t>
    </dgm:pt>
  </dgm:ptLst>
  <dgm:cxnLst>
    <dgm:cxn modelId="{B00DB447-BA2B-4535-A1E0-7001766827AE}" srcId="{D2BEFF13-DA12-47DB-820E-FE7C947E4886}" destId="{EC44CD39-BC2A-43A1-836C-3D19F703455A}" srcOrd="0" destOrd="0" parTransId="{F0CFEF7C-979D-4018-96EC-84B5E8CB3E7D}" sibTransId="{E52873B4-45EC-43B7-B9B7-41E6710B9B55}"/>
    <dgm:cxn modelId="{3B9ACA86-D2FE-46EC-8A17-11AD0B99C603}" type="presOf" srcId="{D2F14D4A-A603-424A-9144-48DC3B1D95A5}" destId="{C7D7CBFC-BCC4-4AB0-9749-3531CBE1000B}" srcOrd="0" destOrd="0" presId="urn:microsoft.com/office/officeart/2005/8/layout/radial1"/>
    <dgm:cxn modelId="{68056266-9DBD-43E4-98CA-03898358F120}" type="presOf" srcId="{EC44CD39-BC2A-43A1-836C-3D19F703455A}" destId="{67279779-23F3-44D3-9DB7-0B10701F9CBE}" srcOrd="0" destOrd="0" presId="urn:microsoft.com/office/officeart/2005/8/layout/radial1"/>
    <dgm:cxn modelId="{EAFD5F43-2235-4A3C-B2A0-D1EB6CE9E64B}" srcId="{EC44CD39-BC2A-43A1-836C-3D19F703455A}" destId="{5E1FCD86-8C4B-4ABE-94D5-F5D89144D60B}" srcOrd="1" destOrd="0" parTransId="{D2F14D4A-A603-424A-9144-48DC3B1D95A5}" sibTransId="{74D7D689-5A26-4DF8-A78B-478E37575D36}"/>
    <dgm:cxn modelId="{5D941E1B-DF54-43C1-92CF-0F573A8E9E79}" type="presOf" srcId="{5E1FCD86-8C4B-4ABE-94D5-F5D89144D60B}" destId="{C118F402-A0A7-4952-90B8-061F1866E8BC}" srcOrd="0"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F6E728B2-13C1-49EA-86DE-6FC5C2C36EF0}" type="presOf" srcId="{CAB722B7-5000-4C7C-AA4E-35787AC7DD66}" destId="{6B5C3F10-672B-47C5-90FE-B02E355AD3B0}" srcOrd="0" destOrd="0" presId="urn:microsoft.com/office/officeart/2005/8/layout/radial1"/>
    <dgm:cxn modelId="{CB3AA474-E8D4-43EB-9334-CCA7DF3F3AAD}" srcId="{EC44CD39-BC2A-43A1-836C-3D19F703455A}" destId="{697A9AD7-E082-4167-B23D-5CF110B41BF1}" srcOrd="2" destOrd="0" parTransId="{F7376814-C967-44B5-BE44-1D21B791AAF3}" sibTransId="{60FC4626-84B4-423C-A71F-ECC3C6EDB53D}"/>
    <dgm:cxn modelId="{B2495C95-FC41-404D-962D-9A9ABBADB78C}" type="presOf" srcId="{CAB722B7-5000-4C7C-AA4E-35787AC7DD66}" destId="{0367B78F-547C-4880-8D99-A4663FACB437}" srcOrd="1" destOrd="0" presId="urn:microsoft.com/office/officeart/2005/8/layout/radial1"/>
    <dgm:cxn modelId="{7E3AC9A1-8B1A-4302-B097-8489108C6B5B}" type="presOf" srcId="{697A9AD7-E082-4167-B23D-5CF110B41BF1}" destId="{BC40E5E2-455C-4C1D-B5E7-333635FC37C5}" srcOrd="0" destOrd="0" presId="urn:microsoft.com/office/officeart/2005/8/layout/radial1"/>
    <dgm:cxn modelId="{947439D0-2B9B-4C9A-9775-1608DD0479D9}" type="presOf" srcId="{D2BEFF13-DA12-47DB-820E-FE7C947E4886}" destId="{B4E3401B-5C5A-475A-B830-BE7770873385}" srcOrd="0" destOrd="0" presId="urn:microsoft.com/office/officeart/2005/8/layout/radial1"/>
    <dgm:cxn modelId="{0AD74A39-3F74-4DC9-B5DC-5FAC5845438B}" type="presOf" srcId="{D2F14D4A-A603-424A-9144-48DC3B1D95A5}" destId="{165D2628-A508-4D93-BCB8-B58B4284C27C}" srcOrd="1" destOrd="0" presId="urn:microsoft.com/office/officeart/2005/8/layout/radial1"/>
    <dgm:cxn modelId="{019A9282-A192-4C52-8DE8-8D8ADF7A66D7}" type="presOf" srcId="{F7376814-C967-44B5-BE44-1D21B791AAF3}" destId="{058F1852-F811-467A-8A0B-6B726922DE70}" srcOrd="0" destOrd="0" presId="urn:microsoft.com/office/officeart/2005/8/layout/radial1"/>
    <dgm:cxn modelId="{FC052CBC-68DD-412F-8416-0CC2334402F1}" type="presOf" srcId="{F1FACD34-A850-4D62-AE44-C1BDFF63B83A}" destId="{38675DC1-704E-4546-BA3B-A45AA603A4EC}" srcOrd="0" destOrd="0" presId="urn:microsoft.com/office/officeart/2005/8/layout/radial1"/>
    <dgm:cxn modelId="{79893262-9939-4D5E-881B-F027D7DF96B2}" type="presOf" srcId="{F7376814-C967-44B5-BE44-1D21B791AAF3}" destId="{182807A8-5B44-4A19-87BC-611FC7005DF5}" srcOrd="1" destOrd="0" presId="urn:microsoft.com/office/officeart/2005/8/layout/radial1"/>
    <dgm:cxn modelId="{4D07EC29-466E-4920-9BC9-3D5A75AB535D}" type="presParOf" srcId="{B4E3401B-5C5A-475A-B830-BE7770873385}" destId="{67279779-23F3-44D3-9DB7-0B10701F9CBE}" srcOrd="0" destOrd="0" presId="urn:microsoft.com/office/officeart/2005/8/layout/radial1"/>
    <dgm:cxn modelId="{61C16FCA-68A8-4920-A493-A7FEB5078C70}" type="presParOf" srcId="{B4E3401B-5C5A-475A-B830-BE7770873385}" destId="{6B5C3F10-672B-47C5-90FE-B02E355AD3B0}" srcOrd="1" destOrd="0" presId="urn:microsoft.com/office/officeart/2005/8/layout/radial1"/>
    <dgm:cxn modelId="{B68C78F4-9615-4504-BF7A-448893F6CF6E}" type="presParOf" srcId="{6B5C3F10-672B-47C5-90FE-B02E355AD3B0}" destId="{0367B78F-547C-4880-8D99-A4663FACB437}" srcOrd="0" destOrd="0" presId="urn:microsoft.com/office/officeart/2005/8/layout/radial1"/>
    <dgm:cxn modelId="{CFF3A3FA-57F5-42D0-B04C-7810209ADDCB}" type="presParOf" srcId="{B4E3401B-5C5A-475A-B830-BE7770873385}" destId="{38675DC1-704E-4546-BA3B-A45AA603A4EC}" srcOrd="2" destOrd="0" presId="urn:microsoft.com/office/officeart/2005/8/layout/radial1"/>
    <dgm:cxn modelId="{A3C717A9-449F-41A2-BCEA-075408892097}" type="presParOf" srcId="{B4E3401B-5C5A-475A-B830-BE7770873385}" destId="{C7D7CBFC-BCC4-4AB0-9749-3531CBE1000B}" srcOrd="3" destOrd="0" presId="urn:microsoft.com/office/officeart/2005/8/layout/radial1"/>
    <dgm:cxn modelId="{749C2C1C-6190-4806-9AC3-9C1FE4F1CBC6}" type="presParOf" srcId="{C7D7CBFC-BCC4-4AB0-9749-3531CBE1000B}" destId="{165D2628-A508-4D93-BCB8-B58B4284C27C}" srcOrd="0" destOrd="0" presId="urn:microsoft.com/office/officeart/2005/8/layout/radial1"/>
    <dgm:cxn modelId="{AF45CA97-C04B-4C6D-8B04-F21D38187B42}" type="presParOf" srcId="{B4E3401B-5C5A-475A-B830-BE7770873385}" destId="{C118F402-A0A7-4952-90B8-061F1866E8BC}" srcOrd="4" destOrd="0" presId="urn:microsoft.com/office/officeart/2005/8/layout/radial1"/>
    <dgm:cxn modelId="{67B35619-A9C7-4DC8-846E-91C07AB64AFE}" type="presParOf" srcId="{B4E3401B-5C5A-475A-B830-BE7770873385}" destId="{058F1852-F811-467A-8A0B-6B726922DE70}" srcOrd="5" destOrd="0" presId="urn:microsoft.com/office/officeart/2005/8/layout/radial1"/>
    <dgm:cxn modelId="{1FF6C2E7-43B1-4683-B565-76F41467CF5B}" type="presParOf" srcId="{058F1852-F811-467A-8A0B-6B726922DE70}" destId="{182807A8-5B44-4A19-87BC-611FC7005DF5}" srcOrd="0" destOrd="0" presId="urn:microsoft.com/office/officeart/2005/8/layout/radial1"/>
    <dgm:cxn modelId="{E20D317B-99FF-41B2-A755-BC84BE225A40}" type="presParOf" srcId="{B4E3401B-5C5A-475A-B830-BE7770873385}" destId="{BC40E5E2-455C-4C1D-B5E7-333635FC37C5}" srcOrd="6" destOrd="0" presId="urn:microsoft.com/office/officeart/2005/8/layout/radial1"/>
  </dgm:cxnLst>
  <dgm:bg/>
  <dgm:whole/>
  <dgm:extLst>
    <a:ext uri="http://schemas.microsoft.com/office/drawing/2008/diagram">
      <dsp:dataModelExt xmlns:dsp="http://schemas.microsoft.com/office/drawing/2008/diagram" xmlns="" relId="rId52"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C077D09-4EBD-4179-AF9E-77F43EDB158D}" type="doc">
      <dgm:prSet loTypeId="urn:microsoft.com/office/officeart/2005/8/layout/radial1" loCatId="relationship" qsTypeId="urn:microsoft.com/office/officeart/2005/8/quickstyle/simple1" qsCatId="simple" csTypeId="urn:microsoft.com/office/officeart/2005/8/colors/accent2_2" csCatId="accent2" phldr="1"/>
      <dgm:spPr/>
      <dgm:t>
        <a:bodyPr/>
        <a:lstStyle/>
        <a:p>
          <a:endParaRPr lang="en-US"/>
        </a:p>
      </dgm:t>
    </dgm:pt>
    <dgm:pt modelId="{D32A988B-CBC9-4CB7-8214-9D3C220263A0}">
      <dgm:prSet phldrT="[Text]" custT="1"/>
      <dgm:spPr>
        <a:solidFill>
          <a:srgbClr val="FF0000"/>
        </a:solidFill>
      </dgm:spPr>
      <dgm:t>
        <a:bodyPr/>
        <a:lstStyle/>
        <a:p>
          <a:r>
            <a:rPr lang="en-CA" sz="1600" noProof="0" dirty="0" smtClean="0"/>
            <a:t>Project 1</a:t>
          </a:r>
          <a:endParaRPr lang="en-CA" sz="1600" noProof="0" dirty="0"/>
        </a:p>
      </dgm:t>
    </dgm:pt>
    <dgm:pt modelId="{425F2C59-6F5C-41F4-A6E7-C559D1C845CD}" type="parTrans" cxnId="{45DA79E0-B213-484D-B299-C7C2A76ECA08}">
      <dgm:prSet/>
      <dgm:spPr/>
      <dgm:t>
        <a:bodyPr/>
        <a:lstStyle/>
        <a:p>
          <a:endParaRPr lang="en-CA" sz="3200" noProof="0"/>
        </a:p>
      </dgm:t>
    </dgm:pt>
    <dgm:pt modelId="{E0ECB8E4-8736-4DB0-9B54-F1632138E3B0}" type="sibTrans" cxnId="{45DA79E0-B213-484D-B299-C7C2A76ECA08}">
      <dgm:prSet/>
      <dgm:spPr/>
      <dgm:t>
        <a:bodyPr/>
        <a:lstStyle/>
        <a:p>
          <a:endParaRPr lang="en-CA" sz="3200" noProof="0"/>
        </a:p>
      </dgm:t>
    </dgm:pt>
    <dgm:pt modelId="{D2F5335A-2825-48BB-A288-33E82D40EA58}">
      <dgm:prSet phldrT="[Text]" custT="1"/>
      <dgm:spPr>
        <a:solidFill>
          <a:srgbClr val="00B050"/>
        </a:solidFill>
      </dgm:spPr>
      <dgm:t>
        <a:bodyPr/>
        <a:lstStyle/>
        <a:p>
          <a:r>
            <a:rPr lang="en-CA" sz="1400" noProof="0" dirty="0" smtClean="0"/>
            <a:t>University 1</a:t>
          </a:r>
          <a:endParaRPr lang="en-CA" sz="1400" noProof="0" dirty="0"/>
        </a:p>
      </dgm:t>
    </dgm:pt>
    <dgm:pt modelId="{DB5610B7-CC12-4820-BC95-53B896B01A3B}" type="parTrans" cxnId="{B4E8D853-DB4F-4ACA-BF2D-F3098770A6B1}">
      <dgm:prSet custT="1"/>
      <dgm:spPr/>
      <dgm:t>
        <a:bodyPr/>
        <a:lstStyle/>
        <a:p>
          <a:endParaRPr lang="en-CA" sz="1400" noProof="0"/>
        </a:p>
      </dgm:t>
    </dgm:pt>
    <dgm:pt modelId="{8612AED7-2D21-44BC-BFE5-5B27C3438CC1}" type="sibTrans" cxnId="{B4E8D853-DB4F-4ACA-BF2D-F3098770A6B1}">
      <dgm:prSet/>
      <dgm:spPr/>
      <dgm:t>
        <a:bodyPr/>
        <a:lstStyle/>
        <a:p>
          <a:endParaRPr lang="en-CA" sz="3200" noProof="0"/>
        </a:p>
      </dgm:t>
    </dgm:pt>
    <dgm:pt modelId="{5640A551-EEC7-4CBE-A9ED-17821A3D1746}">
      <dgm:prSet phldrT="[Text]" custT="1"/>
      <dgm:spPr>
        <a:solidFill>
          <a:srgbClr val="00B050"/>
        </a:solidFill>
      </dgm:spPr>
      <dgm:t>
        <a:bodyPr/>
        <a:lstStyle/>
        <a:p>
          <a:r>
            <a:rPr lang="en-CA" sz="1400" noProof="0" dirty="0" smtClean="0"/>
            <a:t>University 2</a:t>
          </a:r>
          <a:endParaRPr lang="en-CA" sz="1400" noProof="0" dirty="0"/>
        </a:p>
      </dgm:t>
    </dgm:pt>
    <dgm:pt modelId="{6341ED95-7B6A-491E-BE49-ED860D41C910}" type="parTrans" cxnId="{5D5707AF-1137-4D6F-A16B-0F33839CC870}">
      <dgm:prSet custT="1"/>
      <dgm:spPr/>
      <dgm:t>
        <a:bodyPr/>
        <a:lstStyle/>
        <a:p>
          <a:endParaRPr lang="en-CA" sz="1400" noProof="0"/>
        </a:p>
      </dgm:t>
    </dgm:pt>
    <dgm:pt modelId="{7021E55C-DBC7-4852-A67F-007AC4709FE6}" type="sibTrans" cxnId="{5D5707AF-1137-4D6F-A16B-0F33839CC870}">
      <dgm:prSet/>
      <dgm:spPr/>
      <dgm:t>
        <a:bodyPr/>
        <a:lstStyle/>
        <a:p>
          <a:endParaRPr lang="en-CA" sz="3200" noProof="0"/>
        </a:p>
      </dgm:t>
    </dgm:pt>
    <dgm:pt modelId="{E9F21F71-C1D5-4365-9A5C-50CC8B95F2BE}">
      <dgm:prSet phldrT="[Text]" custT="1"/>
      <dgm:spPr>
        <a:solidFill>
          <a:srgbClr val="00B050"/>
        </a:solidFill>
      </dgm:spPr>
      <dgm:t>
        <a:bodyPr/>
        <a:lstStyle/>
        <a:p>
          <a:r>
            <a:rPr lang="en-CA" sz="1400" noProof="0" dirty="0" smtClean="0"/>
            <a:t>University 3</a:t>
          </a:r>
          <a:endParaRPr lang="en-CA" sz="1400" noProof="0" dirty="0"/>
        </a:p>
      </dgm:t>
    </dgm:pt>
    <dgm:pt modelId="{B5BB8BE9-34B8-41E1-8085-F23ADC3F7465}" type="parTrans" cxnId="{AFF900D4-0E00-488F-914C-78D86609F937}">
      <dgm:prSet custT="1"/>
      <dgm:spPr/>
      <dgm:t>
        <a:bodyPr/>
        <a:lstStyle/>
        <a:p>
          <a:endParaRPr lang="en-CA" sz="1400" noProof="0"/>
        </a:p>
      </dgm:t>
    </dgm:pt>
    <dgm:pt modelId="{AE03FF12-F3EB-4992-B2A3-790562849449}" type="sibTrans" cxnId="{AFF900D4-0E00-488F-914C-78D86609F937}">
      <dgm:prSet/>
      <dgm:spPr/>
      <dgm:t>
        <a:bodyPr/>
        <a:lstStyle/>
        <a:p>
          <a:endParaRPr lang="en-CA" sz="3200" noProof="0"/>
        </a:p>
      </dgm:t>
    </dgm:pt>
    <dgm:pt modelId="{78B8773F-AA51-4928-8230-0B79238A3C75}">
      <dgm:prSet phldrT="[Text]" custT="1"/>
      <dgm:spPr/>
      <dgm:t>
        <a:bodyPr/>
        <a:lstStyle/>
        <a:p>
          <a:r>
            <a:rPr lang="en-CA" sz="1400" noProof="0" dirty="0" smtClean="0"/>
            <a:t>Gov 1</a:t>
          </a:r>
          <a:endParaRPr lang="en-CA" sz="1400" noProof="0" dirty="0"/>
        </a:p>
      </dgm:t>
    </dgm:pt>
    <dgm:pt modelId="{3D08EE4F-FB43-43FF-A7E1-156C282FA4F3}" type="parTrans" cxnId="{164EBB5C-D8B9-4B5C-A72E-5E4773C37268}">
      <dgm:prSet custT="1"/>
      <dgm:spPr/>
      <dgm:t>
        <a:bodyPr/>
        <a:lstStyle/>
        <a:p>
          <a:endParaRPr lang="en-CA" sz="1400" noProof="0"/>
        </a:p>
      </dgm:t>
    </dgm:pt>
    <dgm:pt modelId="{D7886A8E-D978-4F82-8360-781D54DFD7D2}" type="sibTrans" cxnId="{164EBB5C-D8B9-4B5C-A72E-5E4773C37268}">
      <dgm:prSet/>
      <dgm:spPr/>
      <dgm:t>
        <a:bodyPr/>
        <a:lstStyle/>
        <a:p>
          <a:endParaRPr lang="en-CA" sz="3200" noProof="0"/>
        </a:p>
      </dgm:t>
    </dgm:pt>
    <dgm:pt modelId="{FEE6B7D2-FEDC-4B17-8D2A-1DE757057828}">
      <dgm:prSet phldrT="[Text]" custT="1"/>
      <dgm:spPr/>
      <dgm:t>
        <a:bodyPr/>
        <a:lstStyle/>
        <a:p>
          <a:r>
            <a:rPr lang="en-CA" sz="1400" noProof="0" dirty="0" smtClean="0"/>
            <a:t>Gov 2</a:t>
          </a:r>
          <a:endParaRPr lang="en-CA" sz="1400" noProof="0" dirty="0"/>
        </a:p>
      </dgm:t>
    </dgm:pt>
    <dgm:pt modelId="{62799E99-63D4-4926-871E-0D5631D6F6D4}" type="parTrans" cxnId="{0653EC28-7B4E-4500-B699-D4DB1067793C}">
      <dgm:prSet custT="1"/>
      <dgm:spPr/>
      <dgm:t>
        <a:bodyPr/>
        <a:lstStyle/>
        <a:p>
          <a:endParaRPr lang="en-US" sz="1400"/>
        </a:p>
      </dgm:t>
    </dgm:pt>
    <dgm:pt modelId="{BD59E4D3-5251-43A7-80B8-2A8C97740505}" type="sibTrans" cxnId="{0653EC28-7B4E-4500-B699-D4DB1067793C}">
      <dgm:prSet/>
      <dgm:spPr/>
      <dgm:t>
        <a:bodyPr/>
        <a:lstStyle/>
        <a:p>
          <a:endParaRPr lang="en-US" sz="3200"/>
        </a:p>
      </dgm:t>
    </dgm:pt>
    <dgm:pt modelId="{C7C9A3F8-3756-41EF-83C9-58516E253027}">
      <dgm:prSet phldrT="[Text]" custT="1"/>
      <dgm:spPr/>
      <dgm:t>
        <a:bodyPr/>
        <a:lstStyle/>
        <a:p>
          <a:r>
            <a:rPr lang="en-CA" sz="1400" noProof="0" dirty="0" smtClean="0"/>
            <a:t>Industry 1</a:t>
          </a:r>
          <a:endParaRPr lang="en-CA" sz="1400" noProof="0" dirty="0"/>
        </a:p>
      </dgm:t>
    </dgm:pt>
    <dgm:pt modelId="{F7829FC9-A5E6-436C-AC0B-6131EBC0100A}" type="parTrans" cxnId="{AA210789-35E2-4A5D-8E75-54A315EF8AE6}">
      <dgm:prSet custT="1"/>
      <dgm:spPr/>
      <dgm:t>
        <a:bodyPr/>
        <a:lstStyle/>
        <a:p>
          <a:endParaRPr lang="en-US" sz="1400"/>
        </a:p>
      </dgm:t>
    </dgm:pt>
    <dgm:pt modelId="{01831839-0D76-41E1-AE02-434BBD06364E}" type="sibTrans" cxnId="{AA210789-35E2-4A5D-8E75-54A315EF8AE6}">
      <dgm:prSet/>
      <dgm:spPr/>
      <dgm:t>
        <a:bodyPr/>
        <a:lstStyle/>
        <a:p>
          <a:endParaRPr lang="en-US" sz="3200"/>
        </a:p>
      </dgm:t>
    </dgm:pt>
    <dgm:pt modelId="{3F1D3D47-4419-425D-9A35-447BABBF2F38}">
      <dgm:prSet phldrT="[Text]" custT="1"/>
      <dgm:spPr/>
      <dgm:t>
        <a:bodyPr/>
        <a:lstStyle/>
        <a:p>
          <a:r>
            <a:rPr lang="en-CA" sz="1400" noProof="0" dirty="0" smtClean="0"/>
            <a:t>NFPO</a:t>
          </a:r>
          <a:endParaRPr lang="en-CA" sz="1400" noProof="0" dirty="0"/>
        </a:p>
      </dgm:t>
    </dgm:pt>
    <dgm:pt modelId="{41B7AA74-C917-4510-98D0-D6F8E600A36A}" type="parTrans" cxnId="{435A032D-498D-4D44-BECB-621C2759C7F9}">
      <dgm:prSet custT="1"/>
      <dgm:spPr/>
      <dgm:t>
        <a:bodyPr/>
        <a:lstStyle/>
        <a:p>
          <a:endParaRPr lang="en-US" sz="1400"/>
        </a:p>
      </dgm:t>
    </dgm:pt>
    <dgm:pt modelId="{D42E2D6A-8ABB-40F0-9EB0-B582A10BD5E2}" type="sibTrans" cxnId="{435A032D-498D-4D44-BECB-621C2759C7F9}">
      <dgm:prSet/>
      <dgm:spPr/>
      <dgm:t>
        <a:bodyPr/>
        <a:lstStyle/>
        <a:p>
          <a:endParaRPr lang="en-US" sz="3200"/>
        </a:p>
      </dgm:t>
    </dgm:pt>
    <dgm:pt modelId="{CA97EB76-6228-4AD2-8C9C-A3A50333769C}" type="pres">
      <dgm:prSet presAssocID="{4C077D09-4EBD-4179-AF9E-77F43EDB158D}" presName="cycle" presStyleCnt="0">
        <dgm:presLayoutVars>
          <dgm:chMax val="1"/>
          <dgm:dir/>
          <dgm:animLvl val="ctr"/>
          <dgm:resizeHandles val="exact"/>
        </dgm:presLayoutVars>
      </dgm:prSet>
      <dgm:spPr/>
      <dgm:t>
        <a:bodyPr/>
        <a:lstStyle/>
        <a:p>
          <a:endParaRPr lang="en-US"/>
        </a:p>
      </dgm:t>
    </dgm:pt>
    <dgm:pt modelId="{820FB7C0-2893-4627-9F6C-29C4C46D3A22}" type="pres">
      <dgm:prSet presAssocID="{D32A988B-CBC9-4CB7-8214-9D3C220263A0}" presName="centerShape" presStyleLbl="node0" presStyleIdx="0" presStyleCnt="1" custLinFactNeighborX="4118" custLinFactNeighborY="-28485"/>
      <dgm:spPr/>
      <dgm:t>
        <a:bodyPr/>
        <a:lstStyle/>
        <a:p>
          <a:endParaRPr lang="en-US"/>
        </a:p>
      </dgm:t>
    </dgm:pt>
    <dgm:pt modelId="{E41CBF19-AD36-4132-8963-355984624CF8}" type="pres">
      <dgm:prSet presAssocID="{DB5610B7-CC12-4820-BC95-53B896B01A3B}" presName="Name9" presStyleLbl="parChTrans1D2" presStyleIdx="0" presStyleCnt="7"/>
      <dgm:spPr/>
      <dgm:t>
        <a:bodyPr/>
        <a:lstStyle/>
        <a:p>
          <a:endParaRPr lang="en-US"/>
        </a:p>
      </dgm:t>
    </dgm:pt>
    <dgm:pt modelId="{58D8B660-FCA4-4D32-90C6-318A0E32DD68}" type="pres">
      <dgm:prSet presAssocID="{DB5610B7-CC12-4820-BC95-53B896B01A3B}" presName="connTx" presStyleLbl="parChTrans1D2" presStyleIdx="0" presStyleCnt="7"/>
      <dgm:spPr/>
      <dgm:t>
        <a:bodyPr/>
        <a:lstStyle/>
        <a:p>
          <a:endParaRPr lang="en-US"/>
        </a:p>
      </dgm:t>
    </dgm:pt>
    <dgm:pt modelId="{54C36115-6394-43A8-97BD-B6002E039C24}" type="pres">
      <dgm:prSet presAssocID="{D2F5335A-2825-48BB-A288-33E82D40EA58}" presName="node" presStyleLbl="node1" presStyleIdx="0" presStyleCnt="7" custRadScaleRad="230753" custRadScaleInc="-368511">
        <dgm:presLayoutVars>
          <dgm:bulletEnabled val="1"/>
        </dgm:presLayoutVars>
      </dgm:prSet>
      <dgm:spPr/>
      <dgm:t>
        <a:bodyPr/>
        <a:lstStyle/>
        <a:p>
          <a:endParaRPr lang="en-US"/>
        </a:p>
      </dgm:t>
    </dgm:pt>
    <dgm:pt modelId="{681B6D2D-CB4F-4035-9E2D-8AC6768F1B86}" type="pres">
      <dgm:prSet presAssocID="{6341ED95-7B6A-491E-BE49-ED860D41C910}" presName="Name9" presStyleLbl="parChTrans1D2" presStyleIdx="1" presStyleCnt="7"/>
      <dgm:spPr/>
      <dgm:t>
        <a:bodyPr/>
        <a:lstStyle/>
        <a:p>
          <a:endParaRPr lang="en-US"/>
        </a:p>
      </dgm:t>
    </dgm:pt>
    <dgm:pt modelId="{7733C7ED-3E72-474C-BA18-D1E30DC70D4C}" type="pres">
      <dgm:prSet presAssocID="{6341ED95-7B6A-491E-BE49-ED860D41C910}" presName="connTx" presStyleLbl="parChTrans1D2" presStyleIdx="1" presStyleCnt="7"/>
      <dgm:spPr/>
      <dgm:t>
        <a:bodyPr/>
        <a:lstStyle/>
        <a:p>
          <a:endParaRPr lang="en-US"/>
        </a:p>
      </dgm:t>
    </dgm:pt>
    <dgm:pt modelId="{25EB4EFE-5BB4-4ED2-BE93-D971AC24E04C}" type="pres">
      <dgm:prSet presAssocID="{5640A551-EEC7-4CBE-A9ED-17821A3D1746}" presName="node" presStyleLbl="node1" presStyleIdx="1" presStyleCnt="7" custRadScaleRad="69812" custRadScaleInc="-596714">
        <dgm:presLayoutVars>
          <dgm:bulletEnabled val="1"/>
        </dgm:presLayoutVars>
      </dgm:prSet>
      <dgm:spPr/>
      <dgm:t>
        <a:bodyPr/>
        <a:lstStyle/>
        <a:p>
          <a:endParaRPr lang="en-US"/>
        </a:p>
      </dgm:t>
    </dgm:pt>
    <dgm:pt modelId="{3A23DB5C-058E-465C-B8E0-D035F94E9097}" type="pres">
      <dgm:prSet presAssocID="{B5BB8BE9-34B8-41E1-8085-F23ADC3F7465}" presName="Name9" presStyleLbl="parChTrans1D2" presStyleIdx="2" presStyleCnt="7"/>
      <dgm:spPr/>
      <dgm:t>
        <a:bodyPr/>
        <a:lstStyle/>
        <a:p>
          <a:endParaRPr lang="en-US"/>
        </a:p>
      </dgm:t>
    </dgm:pt>
    <dgm:pt modelId="{F2E21642-BA36-438B-AB30-B5BA73C01421}" type="pres">
      <dgm:prSet presAssocID="{B5BB8BE9-34B8-41E1-8085-F23ADC3F7465}" presName="connTx" presStyleLbl="parChTrans1D2" presStyleIdx="2" presStyleCnt="7"/>
      <dgm:spPr/>
      <dgm:t>
        <a:bodyPr/>
        <a:lstStyle/>
        <a:p>
          <a:endParaRPr lang="en-US"/>
        </a:p>
      </dgm:t>
    </dgm:pt>
    <dgm:pt modelId="{FBDE31F9-B4F5-4B3D-A9EA-9118813C946A}" type="pres">
      <dgm:prSet presAssocID="{E9F21F71-C1D5-4365-9A5C-50CC8B95F2BE}" presName="node" presStyleLbl="node1" presStyleIdx="2" presStyleCnt="7" custRadScaleRad="85396" custRadScaleInc="-11905">
        <dgm:presLayoutVars>
          <dgm:bulletEnabled val="1"/>
        </dgm:presLayoutVars>
      </dgm:prSet>
      <dgm:spPr/>
      <dgm:t>
        <a:bodyPr/>
        <a:lstStyle/>
        <a:p>
          <a:endParaRPr lang="en-US"/>
        </a:p>
      </dgm:t>
    </dgm:pt>
    <dgm:pt modelId="{874478BB-F398-4543-88AD-D995B4D892D8}" type="pres">
      <dgm:prSet presAssocID="{3D08EE4F-FB43-43FF-A7E1-156C282FA4F3}" presName="Name9" presStyleLbl="parChTrans1D2" presStyleIdx="3" presStyleCnt="7"/>
      <dgm:spPr/>
      <dgm:t>
        <a:bodyPr/>
        <a:lstStyle/>
        <a:p>
          <a:endParaRPr lang="en-US"/>
        </a:p>
      </dgm:t>
    </dgm:pt>
    <dgm:pt modelId="{E5E0E02C-8D39-48C5-8DF8-EE3E647A72FB}" type="pres">
      <dgm:prSet presAssocID="{3D08EE4F-FB43-43FF-A7E1-156C282FA4F3}" presName="connTx" presStyleLbl="parChTrans1D2" presStyleIdx="3" presStyleCnt="7"/>
      <dgm:spPr/>
      <dgm:t>
        <a:bodyPr/>
        <a:lstStyle/>
        <a:p>
          <a:endParaRPr lang="en-US"/>
        </a:p>
      </dgm:t>
    </dgm:pt>
    <dgm:pt modelId="{88782B3E-B280-49AA-9BB7-8FFFDBCC4FF3}" type="pres">
      <dgm:prSet presAssocID="{78B8773F-AA51-4928-8230-0B79238A3C75}" presName="node" presStyleLbl="node1" presStyleIdx="3" presStyleCnt="7" custRadScaleRad="17777" custRadScaleInc="-36828">
        <dgm:presLayoutVars>
          <dgm:bulletEnabled val="1"/>
        </dgm:presLayoutVars>
      </dgm:prSet>
      <dgm:spPr/>
      <dgm:t>
        <a:bodyPr/>
        <a:lstStyle/>
        <a:p>
          <a:endParaRPr lang="en-US"/>
        </a:p>
      </dgm:t>
    </dgm:pt>
    <dgm:pt modelId="{6DAC5FC3-AAB3-4823-B89B-C4E94DBEF2DF}" type="pres">
      <dgm:prSet presAssocID="{62799E99-63D4-4926-871E-0D5631D6F6D4}" presName="Name9" presStyleLbl="parChTrans1D2" presStyleIdx="4" presStyleCnt="7"/>
      <dgm:spPr/>
      <dgm:t>
        <a:bodyPr/>
        <a:lstStyle/>
        <a:p>
          <a:endParaRPr lang="en-US"/>
        </a:p>
      </dgm:t>
    </dgm:pt>
    <dgm:pt modelId="{CA3283F4-8D38-4257-9801-2BB42390F5D1}" type="pres">
      <dgm:prSet presAssocID="{62799E99-63D4-4926-871E-0D5631D6F6D4}" presName="connTx" presStyleLbl="parChTrans1D2" presStyleIdx="4" presStyleCnt="7"/>
      <dgm:spPr/>
      <dgm:t>
        <a:bodyPr/>
        <a:lstStyle/>
        <a:p>
          <a:endParaRPr lang="en-US"/>
        </a:p>
      </dgm:t>
    </dgm:pt>
    <dgm:pt modelId="{11B94124-AF3E-431A-AC9F-6792638718DA}" type="pres">
      <dgm:prSet presAssocID="{FEE6B7D2-FEDC-4B17-8D2A-1DE757057828}" presName="node" presStyleLbl="node1" presStyleIdx="4" presStyleCnt="7" custRadScaleRad="241027" custRadScaleInc="-435373">
        <dgm:presLayoutVars>
          <dgm:bulletEnabled val="1"/>
        </dgm:presLayoutVars>
      </dgm:prSet>
      <dgm:spPr/>
      <dgm:t>
        <a:bodyPr/>
        <a:lstStyle/>
        <a:p>
          <a:endParaRPr lang="en-US"/>
        </a:p>
      </dgm:t>
    </dgm:pt>
    <dgm:pt modelId="{90F8E156-883C-43FB-8213-8EA21E0ACB97}" type="pres">
      <dgm:prSet presAssocID="{F7829FC9-A5E6-436C-AC0B-6131EBC0100A}" presName="Name9" presStyleLbl="parChTrans1D2" presStyleIdx="5" presStyleCnt="7"/>
      <dgm:spPr/>
      <dgm:t>
        <a:bodyPr/>
        <a:lstStyle/>
        <a:p>
          <a:endParaRPr lang="en-US"/>
        </a:p>
      </dgm:t>
    </dgm:pt>
    <dgm:pt modelId="{59D1B2DF-60DE-4E96-A89A-57020030E0E2}" type="pres">
      <dgm:prSet presAssocID="{F7829FC9-A5E6-436C-AC0B-6131EBC0100A}" presName="connTx" presStyleLbl="parChTrans1D2" presStyleIdx="5" presStyleCnt="7"/>
      <dgm:spPr/>
      <dgm:t>
        <a:bodyPr/>
        <a:lstStyle/>
        <a:p>
          <a:endParaRPr lang="en-US"/>
        </a:p>
      </dgm:t>
    </dgm:pt>
    <dgm:pt modelId="{B388A1C9-2411-468A-8F82-7873678D236D}" type="pres">
      <dgm:prSet presAssocID="{C7C9A3F8-3756-41EF-83C9-58516E253027}" presName="node" presStyleLbl="node1" presStyleIdx="5" presStyleCnt="7" custRadScaleRad="152126" custRadScaleInc="28687">
        <dgm:presLayoutVars>
          <dgm:bulletEnabled val="1"/>
        </dgm:presLayoutVars>
      </dgm:prSet>
      <dgm:spPr/>
      <dgm:t>
        <a:bodyPr/>
        <a:lstStyle/>
        <a:p>
          <a:endParaRPr lang="en-US"/>
        </a:p>
      </dgm:t>
    </dgm:pt>
    <dgm:pt modelId="{BA4B2EC9-17D6-45B2-8F92-D7F50CBF8E1F}" type="pres">
      <dgm:prSet presAssocID="{41B7AA74-C917-4510-98D0-D6F8E600A36A}" presName="Name9" presStyleLbl="parChTrans1D2" presStyleIdx="6" presStyleCnt="7"/>
      <dgm:spPr/>
      <dgm:t>
        <a:bodyPr/>
        <a:lstStyle/>
        <a:p>
          <a:endParaRPr lang="en-US"/>
        </a:p>
      </dgm:t>
    </dgm:pt>
    <dgm:pt modelId="{66BC7CBE-77FB-495F-BE94-64C84B368A4D}" type="pres">
      <dgm:prSet presAssocID="{41B7AA74-C917-4510-98D0-D6F8E600A36A}" presName="connTx" presStyleLbl="parChTrans1D2" presStyleIdx="6" presStyleCnt="7"/>
      <dgm:spPr/>
      <dgm:t>
        <a:bodyPr/>
        <a:lstStyle/>
        <a:p>
          <a:endParaRPr lang="en-US"/>
        </a:p>
      </dgm:t>
    </dgm:pt>
    <dgm:pt modelId="{56DC9811-7D8F-4E6B-90AD-6E663E92716E}" type="pres">
      <dgm:prSet presAssocID="{3F1D3D47-4419-425D-9A35-447BABBF2F38}" presName="node" presStyleLbl="node1" presStyleIdx="6" presStyleCnt="7" custRadScaleRad="163940" custRadScaleInc="571523">
        <dgm:presLayoutVars>
          <dgm:bulletEnabled val="1"/>
        </dgm:presLayoutVars>
      </dgm:prSet>
      <dgm:spPr/>
      <dgm:t>
        <a:bodyPr/>
        <a:lstStyle/>
        <a:p>
          <a:endParaRPr lang="en-US"/>
        </a:p>
      </dgm:t>
    </dgm:pt>
  </dgm:ptLst>
  <dgm:cxnLst>
    <dgm:cxn modelId="{B82E2856-11C3-48B8-8235-47BB077D2FC6}" type="presOf" srcId="{41B7AA74-C917-4510-98D0-D6F8E600A36A}" destId="{BA4B2EC9-17D6-45B2-8F92-D7F50CBF8E1F}" srcOrd="0" destOrd="0" presId="urn:microsoft.com/office/officeart/2005/8/layout/radial1"/>
    <dgm:cxn modelId="{4EAE71E3-131D-423C-9357-D2796D402C9F}" type="presOf" srcId="{6341ED95-7B6A-491E-BE49-ED860D41C910}" destId="{681B6D2D-CB4F-4035-9E2D-8AC6768F1B86}" srcOrd="0" destOrd="0" presId="urn:microsoft.com/office/officeart/2005/8/layout/radial1"/>
    <dgm:cxn modelId="{1559632C-190E-49A4-B868-FCC9585CB89E}" type="presOf" srcId="{F7829FC9-A5E6-436C-AC0B-6131EBC0100A}" destId="{90F8E156-883C-43FB-8213-8EA21E0ACB97}" srcOrd="0" destOrd="0" presId="urn:microsoft.com/office/officeart/2005/8/layout/radial1"/>
    <dgm:cxn modelId="{958A3635-3F3E-4706-813C-631F55C0DBCB}" type="presOf" srcId="{DB5610B7-CC12-4820-BC95-53B896B01A3B}" destId="{E41CBF19-AD36-4132-8963-355984624CF8}" srcOrd="0" destOrd="0" presId="urn:microsoft.com/office/officeart/2005/8/layout/radial1"/>
    <dgm:cxn modelId="{B52BB44D-D839-447E-B063-83C7D0B4BD4A}" type="presOf" srcId="{62799E99-63D4-4926-871E-0D5631D6F6D4}" destId="{CA3283F4-8D38-4257-9801-2BB42390F5D1}" srcOrd="1" destOrd="0" presId="urn:microsoft.com/office/officeart/2005/8/layout/radial1"/>
    <dgm:cxn modelId="{C4BD6D29-5040-49B4-9978-8E27030777BC}" type="presOf" srcId="{B5BB8BE9-34B8-41E1-8085-F23ADC3F7465}" destId="{3A23DB5C-058E-465C-B8E0-D035F94E9097}" srcOrd="0" destOrd="0" presId="urn:microsoft.com/office/officeart/2005/8/layout/radial1"/>
    <dgm:cxn modelId="{AA210789-35E2-4A5D-8E75-54A315EF8AE6}" srcId="{D32A988B-CBC9-4CB7-8214-9D3C220263A0}" destId="{C7C9A3F8-3756-41EF-83C9-58516E253027}" srcOrd="5" destOrd="0" parTransId="{F7829FC9-A5E6-436C-AC0B-6131EBC0100A}" sibTransId="{01831839-0D76-41E1-AE02-434BBD06364E}"/>
    <dgm:cxn modelId="{6D909EA4-147B-410B-A915-A32E6917A740}" type="presOf" srcId="{F7829FC9-A5E6-436C-AC0B-6131EBC0100A}" destId="{59D1B2DF-60DE-4E96-A89A-57020030E0E2}" srcOrd="1" destOrd="0" presId="urn:microsoft.com/office/officeart/2005/8/layout/radial1"/>
    <dgm:cxn modelId="{BDF35DBC-2410-4321-9B71-E29493303523}" type="presOf" srcId="{6341ED95-7B6A-491E-BE49-ED860D41C910}" destId="{7733C7ED-3E72-474C-BA18-D1E30DC70D4C}" srcOrd="1" destOrd="0" presId="urn:microsoft.com/office/officeart/2005/8/layout/radial1"/>
    <dgm:cxn modelId="{B4E8D853-DB4F-4ACA-BF2D-F3098770A6B1}" srcId="{D32A988B-CBC9-4CB7-8214-9D3C220263A0}" destId="{D2F5335A-2825-48BB-A288-33E82D40EA58}" srcOrd="0" destOrd="0" parTransId="{DB5610B7-CC12-4820-BC95-53B896B01A3B}" sibTransId="{8612AED7-2D21-44BC-BFE5-5B27C3438CC1}"/>
    <dgm:cxn modelId="{3E6673EC-86C1-4907-A7A6-3D8F0AB35721}" type="presOf" srcId="{E9F21F71-C1D5-4365-9A5C-50CC8B95F2BE}" destId="{FBDE31F9-B4F5-4B3D-A9EA-9118813C946A}" srcOrd="0" destOrd="0" presId="urn:microsoft.com/office/officeart/2005/8/layout/radial1"/>
    <dgm:cxn modelId="{5D5707AF-1137-4D6F-A16B-0F33839CC870}" srcId="{D32A988B-CBC9-4CB7-8214-9D3C220263A0}" destId="{5640A551-EEC7-4CBE-A9ED-17821A3D1746}" srcOrd="1" destOrd="0" parTransId="{6341ED95-7B6A-491E-BE49-ED860D41C910}" sibTransId="{7021E55C-DBC7-4852-A67F-007AC4709FE6}"/>
    <dgm:cxn modelId="{BC4C4DCF-6201-4F8A-B75B-2320E94ADE91}" type="presOf" srcId="{C7C9A3F8-3756-41EF-83C9-58516E253027}" destId="{B388A1C9-2411-468A-8F82-7873678D236D}" srcOrd="0" destOrd="0" presId="urn:microsoft.com/office/officeart/2005/8/layout/radial1"/>
    <dgm:cxn modelId="{074B0667-6516-47EC-AF3D-4FF87086F9BF}" type="presOf" srcId="{DB5610B7-CC12-4820-BC95-53B896B01A3B}" destId="{58D8B660-FCA4-4D32-90C6-318A0E32DD68}" srcOrd="1" destOrd="0" presId="urn:microsoft.com/office/officeart/2005/8/layout/radial1"/>
    <dgm:cxn modelId="{B7E3592C-0BDB-4255-A3BC-95E14660BCB2}" type="presOf" srcId="{3D08EE4F-FB43-43FF-A7E1-156C282FA4F3}" destId="{E5E0E02C-8D39-48C5-8DF8-EE3E647A72FB}" srcOrd="1" destOrd="0" presId="urn:microsoft.com/office/officeart/2005/8/layout/radial1"/>
    <dgm:cxn modelId="{9952CF61-5002-40B0-840E-D49EAA85A6F6}" type="presOf" srcId="{78B8773F-AA51-4928-8230-0B79238A3C75}" destId="{88782B3E-B280-49AA-9BB7-8FFFDBCC4FF3}" srcOrd="0" destOrd="0" presId="urn:microsoft.com/office/officeart/2005/8/layout/radial1"/>
    <dgm:cxn modelId="{2D094C78-77F8-40EF-9CEC-9721435F1496}" type="presOf" srcId="{B5BB8BE9-34B8-41E1-8085-F23ADC3F7465}" destId="{F2E21642-BA36-438B-AB30-B5BA73C01421}" srcOrd="1" destOrd="0" presId="urn:microsoft.com/office/officeart/2005/8/layout/radial1"/>
    <dgm:cxn modelId="{4118C21D-7F5B-416B-A9EF-5F55D5DDFCE7}" type="presOf" srcId="{4C077D09-4EBD-4179-AF9E-77F43EDB158D}" destId="{CA97EB76-6228-4AD2-8C9C-A3A50333769C}" srcOrd="0" destOrd="0" presId="urn:microsoft.com/office/officeart/2005/8/layout/radial1"/>
    <dgm:cxn modelId="{AFF900D4-0E00-488F-914C-78D86609F937}" srcId="{D32A988B-CBC9-4CB7-8214-9D3C220263A0}" destId="{E9F21F71-C1D5-4365-9A5C-50CC8B95F2BE}" srcOrd="2" destOrd="0" parTransId="{B5BB8BE9-34B8-41E1-8085-F23ADC3F7465}" sibTransId="{AE03FF12-F3EB-4992-B2A3-790562849449}"/>
    <dgm:cxn modelId="{6E93F0C4-0BB3-4D46-B12F-944E25151BD1}" type="presOf" srcId="{3D08EE4F-FB43-43FF-A7E1-156C282FA4F3}" destId="{874478BB-F398-4543-88AD-D995B4D892D8}" srcOrd="0" destOrd="0" presId="urn:microsoft.com/office/officeart/2005/8/layout/radial1"/>
    <dgm:cxn modelId="{C08915E2-1D4D-4468-8C8B-829A4FAE4F73}" type="presOf" srcId="{41B7AA74-C917-4510-98D0-D6F8E600A36A}" destId="{66BC7CBE-77FB-495F-BE94-64C84B368A4D}" srcOrd="1" destOrd="0" presId="urn:microsoft.com/office/officeart/2005/8/layout/radial1"/>
    <dgm:cxn modelId="{435A032D-498D-4D44-BECB-621C2759C7F9}" srcId="{D32A988B-CBC9-4CB7-8214-9D3C220263A0}" destId="{3F1D3D47-4419-425D-9A35-447BABBF2F38}" srcOrd="6" destOrd="0" parTransId="{41B7AA74-C917-4510-98D0-D6F8E600A36A}" sibTransId="{D42E2D6A-8ABB-40F0-9EB0-B582A10BD5E2}"/>
    <dgm:cxn modelId="{45DA79E0-B213-484D-B299-C7C2A76ECA08}" srcId="{4C077D09-4EBD-4179-AF9E-77F43EDB158D}" destId="{D32A988B-CBC9-4CB7-8214-9D3C220263A0}" srcOrd="0" destOrd="0" parTransId="{425F2C59-6F5C-41F4-A6E7-C559D1C845CD}" sibTransId="{E0ECB8E4-8736-4DB0-9B54-F1632138E3B0}"/>
    <dgm:cxn modelId="{164EBB5C-D8B9-4B5C-A72E-5E4773C37268}" srcId="{D32A988B-CBC9-4CB7-8214-9D3C220263A0}" destId="{78B8773F-AA51-4928-8230-0B79238A3C75}" srcOrd="3" destOrd="0" parTransId="{3D08EE4F-FB43-43FF-A7E1-156C282FA4F3}" sibTransId="{D7886A8E-D978-4F82-8360-781D54DFD7D2}"/>
    <dgm:cxn modelId="{730797EA-75B6-42FF-8B11-65A7F1F533C8}" type="presOf" srcId="{D2F5335A-2825-48BB-A288-33E82D40EA58}" destId="{54C36115-6394-43A8-97BD-B6002E039C24}" srcOrd="0" destOrd="0" presId="urn:microsoft.com/office/officeart/2005/8/layout/radial1"/>
    <dgm:cxn modelId="{CE26C8F9-354C-422C-8657-06DF1D40C079}" type="presOf" srcId="{D32A988B-CBC9-4CB7-8214-9D3C220263A0}" destId="{820FB7C0-2893-4627-9F6C-29C4C46D3A22}" srcOrd="0" destOrd="0" presId="urn:microsoft.com/office/officeart/2005/8/layout/radial1"/>
    <dgm:cxn modelId="{409C2E9E-9E61-4B5C-9362-A6080E2EEDBD}" type="presOf" srcId="{FEE6B7D2-FEDC-4B17-8D2A-1DE757057828}" destId="{11B94124-AF3E-431A-AC9F-6792638718DA}" srcOrd="0" destOrd="0" presId="urn:microsoft.com/office/officeart/2005/8/layout/radial1"/>
    <dgm:cxn modelId="{8F9785FB-A96A-46A8-9EC5-A9E4E9D8CFBF}" type="presOf" srcId="{3F1D3D47-4419-425D-9A35-447BABBF2F38}" destId="{56DC9811-7D8F-4E6B-90AD-6E663E92716E}" srcOrd="0" destOrd="0" presId="urn:microsoft.com/office/officeart/2005/8/layout/radial1"/>
    <dgm:cxn modelId="{0653EC28-7B4E-4500-B699-D4DB1067793C}" srcId="{D32A988B-CBC9-4CB7-8214-9D3C220263A0}" destId="{FEE6B7D2-FEDC-4B17-8D2A-1DE757057828}" srcOrd="4" destOrd="0" parTransId="{62799E99-63D4-4926-871E-0D5631D6F6D4}" sibTransId="{BD59E4D3-5251-43A7-80B8-2A8C97740505}"/>
    <dgm:cxn modelId="{05B7BD4A-9A54-4463-A48F-54D79359E5E9}" type="presOf" srcId="{62799E99-63D4-4926-871E-0D5631D6F6D4}" destId="{6DAC5FC3-AAB3-4823-B89B-C4E94DBEF2DF}" srcOrd="0" destOrd="0" presId="urn:microsoft.com/office/officeart/2005/8/layout/radial1"/>
    <dgm:cxn modelId="{4973DA7D-D93D-40F1-8202-EBDD519F70D5}" type="presOf" srcId="{5640A551-EEC7-4CBE-A9ED-17821A3D1746}" destId="{25EB4EFE-5BB4-4ED2-BE93-D971AC24E04C}" srcOrd="0" destOrd="0" presId="urn:microsoft.com/office/officeart/2005/8/layout/radial1"/>
    <dgm:cxn modelId="{657E0F55-6026-461A-8134-181AD7D6426C}" type="presParOf" srcId="{CA97EB76-6228-4AD2-8C9C-A3A50333769C}" destId="{820FB7C0-2893-4627-9F6C-29C4C46D3A22}" srcOrd="0" destOrd="0" presId="urn:microsoft.com/office/officeart/2005/8/layout/radial1"/>
    <dgm:cxn modelId="{F8EA6A27-AF84-4508-866F-7F099E9F7A77}" type="presParOf" srcId="{CA97EB76-6228-4AD2-8C9C-A3A50333769C}" destId="{E41CBF19-AD36-4132-8963-355984624CF8}" srcOrd="1" destOrd="0" presId="urn:microsoft.com/office/officeart/2005/8/layout/radial1"/>
    <dgm:cxn modelId="{81C2E7BE-E6D2-4CDC-A9F6-3199BFAEF301}" type="presParOf" srcId="{E41CBF19-AD36-4132-8963-355984624CF8}" destId="{58D8B660-FCA4-4D32-90C6-318A0E32DD68}" srcOrd="0" destOrd="0" presId="urn:microsoft.com/office/officeart/2005/8/layout/radial1"/>
    <dgm:cxn modelId="{B083DBB8-5F08-424B-A4AB-18744F07A703}" type="presParOf" srcId="{CA97EB76-6228-4AD2-8C9C-A3A50333769C}" destId="{54C36115-6394-43A8-97BD-B6002E039C24}" srcOrd="2" destOrd="0" presId="urn:microsoft.com/office/officeart/2005/8/layout/radial1"/>
    <dgm:cxn modelId="{67A562F9-B1F2-4E2B-8C5C-5EED4B097840}" type="presParOf" srcId="{CA97EB76-6228-4AD2-8C9C-A3A50333769C}" destId="{681B6D2D-CB4F-4035-9E2D-8AC6768F1B86}" srcOrd="3" destOrd="0" presId="urn:microsoft.com/office/officeart/2005/8/layout/radial1"/>
    <dgm:cxn modelId="{90A53192-BD5F-409F-8E55-B7583D8971E7}" type="presParOf" srcId="{681B6D2D-CB4F-4035-9E2D-8AC6768F1B86}" destId="{7733C7ED-3E72-474C-BA18-D1E30DC70D4C}" srcOrd="0" destOrd="0" presId="urn:microsoft.com/office/officeart/2005/8/layout/radial1"/>
    <dgm:cxn modelId="{33E1BFE5-515F-41E9-82D2-267771214A23}" type="presParOf" srcId="{CA97EB76-6228-4AD2-8C9C-A3A50333769C}" destId="{25EB4EFE-5BB4-4ED2-BE93-D971AC24E04C}" srcOrd="4" destOrd="0" presId="urn:microsoft.com/office/officeart/2005/8/layout/radial1"/>
    <dgm:cxn modelId="{6C8F246A-791C-4DA9-AED8-0554A6D4226E}" type="presParOf" srcId="{CA97EB76-6228-4AD2-8C9C-A3A50333769C}" destId="{3A23DB5C-058E-465C-B8E0-D035F94E9097}" srcOrd="5" destOrd="0" presId="urn:microsoft.com/office/officeart/2005/8/layout/radial1"/>
    <dgm:cxn modelId="{D2D36ED7-0242-409A-9400-C2825E58B985}" type="presParOf" srcId="{3A23DB5C-058E-465C-B8E0-D035F94E9097}" destId="{F2E21642-BA36-438B-AB30-B5BA73C01421}" srcOrd="0" destOrd="0" presId="urn:microsoft.com/office/officeart/2005/8/layout/radial1"/>
    <dgm:cxn modelId="{DB7744C1-E4BB-411C-ACF5-D68E64773D80}" type="presParOf" srcId="{CA97EB76-6228-4AD2-8C9C-A3A50333769C}" destId="{FBDE31F9-B4F5-4B3D-A9EA-9118813C946A}" srcOrd="6" destOrd="0" presId="urn:microsoft.com/office/officeart/2005/8/layout/radial1"/>
    <dgm:cxn modelId="{BB2A34BF-4DD5-4774-A8C0-89E4991BE48F}" type="presParOf" srcId="{CA97EB76-6228-4AD2-8C9C-A3A50333769C}" destId="{874478BB-F398-4543-88AD-D995B4D892D8}" srcOrd="7" destOrd="0" presId="urn:microsoft.com/office/officeart/2005/8/layout/radial1"/>
    <dgm:cxn modelId="{38AFF4B2-B3C0-4465-A5BC-53B3C1A12EFD}" type="presParOf" srcId="{874478BB-F398-4543-88AD-D995B4D892D8}" destId="{E5E0E02C-8D39-48C5-8DF8-EE3E647A72FB}" srcOrd="0" destOrd="0" presId="urn:microsoft.com/office/officeart/2005/8/layout/radial1"/>
    <dgm:cxn modelId="{2B119DDD-D8D1-43D9-BF6B-C5E859BE13CE}" type="presParOf" srcId="{CA97EB76-6228-4AD2-8C9C-A3A50333769C}" destId="{88782B3E-B280-49AA-9BB7-8FFFDBCC4FF3}" srcOrd="8" destOrd="0" presId="urn:microsoft.com/office/officeart/2005/8/layout/radial1"/>
    <dgm:cxn modelId="{8F2260CA-8FD6-4FD1-A195-3A75D2E4A11B}" type="presParOf" srcId="{CA97EB76-6228-4AD2-8C9C-A3A50333769C}" destId="{6DAC5FC3-AAB3-4823-B89B-C4E94DBEF2DF}" srcOrd="9" destOrd="0" presId="urn:microsoft.com/office/officeart/2005/8/layout/radial1"/>
    <dgm:cxn modelId="{8A17CDB2-884F-45FD-BC5F-CF90E7850B36}" type="presParOf" srcId="{6DAC5FC3-AAB3-4823-B89B-C4E94DBEF2DF}" destId="{CA3283F4-8D38-4257-9801-2BB42390F5D1}" srcOrd="0" destOrd="0" presId="urn:microsoft.com/office/officeart/2005/8/layout/radial1"/>
    <dgm:cxn modelId="{B0FF849F-1FFC-4454-8311-36954E586DEE}" type="presParOf" srcId="{CA97EB76-6228-4AD2-8C9C-A3A50333769C}" destId="{11B94124-AF3E-431A-AC9F-6792638718DA}" srcOrd="10" destOrd="0" presId="urn:microsoft.com/office/officeart/2005/8/layout/radial1"/>
    <dgm:cxn modelId="{4DC41642-D73D-41EF-B505-DF7B34F4CB56}" type="presParOf" srcId="{CA97EB76-6228-4AD2-8C9C-A3A50333769C}" destId="{90F8E156-883C-43FB-8213-8EA21E0ACB97}" srcOrd="11" destOrd="0" presId="urn:microsoft.com/office/officeart/2005/8/layout/radial1"/>
    <dgm:cxn modelId="{C7106215-3218-4089-A0D3-90C14C55F6D8}" type="presParOf" srcId="{90F8E156-883C-43FB-8213-8EA21E0ACB97}" destId="{59D1B2DF-60DE-4E96-A89A-57020030E0E2}" srcOrd="0" destOrd="0" presId="urn:microsoft.com/office/officeart/2005/8/layout/radial1"/>
    <dgm:cxn modelId="{5FAE3458-C9C6-4DEC-9EE7-BDB8961F713D}" type="presParOf" srcId="{CA97EB76-6228-4AD2-8C9C-A3A50333769C}" destId="{B388A1C9-2411-468A-8F82-7873678D236D}" srcOrd="12" destOrd="0" presId="urn:microsoft.com/office/officeart/2005/8/layout/radial1"/>
    <dgm:cxn modelId="{B243D2B2-562D-4E5B-989B-7D9E21730B84}" type="presParOf" srcId="{CA97EB76-6228-4AD2-8C9C-A3A50333769C}" destId="{BA4B2EC9-17D6-45B2-8F92-D7F50CBF8E1F}" srcOrd="13" destOrd="0" presId="urn:microsoft.com/office/officeart/2005/8/layout/radial1"/>
    <dgm:cxn modelId="{4D2B7C51-A684-47D7-923D-4B98DC233439}" type="presParOf" srcId="{BA4B2EC9-17D6-45B2-8F92-D7F50CBF8E1F}" destId="{66BC7CBE-77FB-495F-BE94-64C84B368A4D}" srcOrd="0" destOrd="0" presId="urn:microsoft.com/office/officeart/2005/8/layout/radial1"/>
    <dgm:cxn modelId="{1FFD70D4-00B8-4B70-8764-31981475105C}" type="presParOf" srcId="{CA97EB76-6228-4AD2-8C9C-A3A50333769C}" destId="{56DC9811-7D8F-4E6B-90AD-6E663E92716E}" srcOrd="14" destOrd="0" presId="urn:microsoft.com/office/officeart/2005/8/layout/radial1"/>
  </dgm:cxnLst>
  <dgm:bg/>
  <dgm:whole/>
  <dgm:extLst>
    <a:ext uri="http://schemas.microsoft.com/office/drawing/2008/diagram">
      <dsp:dataModelExt xmlns:dsp="http://schemas.microsoft.com/office/drawing/2008/diagram" xmlns="" relId="rId5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custT="1"/>
      <dgm:spPr/>
      <dgm:t>
        <a:bodyPr/>
        <a:lstStyle/>
        <a:p>
          <a:endParaRPr lang="en-US" sz="1800" dirty="0"/>
        </a:p>
      </dgm:t>
    </dgm:pt>
    <dgm:pt modelId="{F0CFEF7C-979D-4018-96EC-84B5E8CB3E7D}" type="parTrans" cxnId="{B00DB447-BA2B-4535-A1E0-7001766827AE}">
      <dgm:prSet/>
      <dgm:spPr/>
      <dgm:t>
        <a:bodyPr/>
        <a:lstStyle/>
        <a:p>
          <a:endParaRPr lang="en-US" sz="1600"/>
        </a:p>
      </dgm:t>
    </dgm:pt>
    <dgm:pt modelId="{E52873B4-45EC-43B7-B9B7-41E6710B9B55}" type="sibTrans" cxnId="{B00DB447-BA2B-4535-A1E0-7001766827AE}">
      <dgm:prSet/>
      <dgm:spPr/>
      <dgm:t>
        <a:bodyPr/>
        <a:lstStyle/>
        <a:p>
          <a:endParaRPr lang="en-US" sz="1600"/>
        </a:p>
      </dgm:t>
    </dgm:pt>
    <dgm:pt modelId="{F1FACD34-A850-4D62-AE44-C1BDFF63B83A}">
      <dgm:prSet phldrT="[Text]" custT="1"/>
      <dgm:spPr/>
      <dgm:t>
        <a:bodyPr/>
        <a:lstStyle/>
        <a:p>
          <a:r>
            <a:rPr lang="fr-CA" sz="2400" dirty="0" smtClean="0"/>
            <a:t>Prof 1</a:t>
          </a:r>
          <a:endParaRPr lang="en-US" sz="2400" dirty="0"/>
        </a:p>
      </dgm:t>
    </dgm:pt>
    <dgm:pt modelId="{CAB722B7-5000-4C7C-AA4E-35787AC7DD66}" type="parTrans" cxnId="{54CEF86C-3B9B-4C0E-9648-31EA84484BF2}">
      <dgm:prSet custT="1"/>
      <dgm:spPr/>
      <dgm:t>
        <a:bodyPr/>
        <a:lstStyle/>
        <a:p>
          <a:endParaRPr lang="en-US" sz="400"/>
        </a:p>
      </dgm:t>
    </dgm:pt>
    <dgm:pt modelId="{FF238827-4A03-443B-BB87-C4189524F030}" type="sibTrans" cxnId="{54CEF86C-3B9B-4C0E-9648-31EA84484BF2}">
      <dgm:prSet/>
      <dgm:spPr/>
      <dgm:t>
        <a:bodyPr/>
        <a:lstStyle/>
        <a:p>
          <a:endParaRPr lang="en-US" sz="1600"/>
        </a:p>
      </dgm:t>
    </dgm:pt>
    <dgm:pt modelId="{5E1FCD86-8C4B-4ABE-94D5-F5D89144D60B}">
      <dgm:prSet phldrT="[Text]" custT="1"/>
      <dgm:spPr/>
      <dgm:t>
        <a:bodyPr/>
        <a:lstStyle/>
        <a:p>
          <a:r>
            <a:rPr lang="fr-CA" sz="2400" dirty="0" smtClean="0"/>
            <a:t>Prof 2</a:t>
          </a:r>
          <a:endParaRPr lang="en-US" sz="2400" dirty="0"/>
        </a:p>
      </dgm:t>
    </dgm:pt>
    <dgm:pt modelId="{D2F14D4A-A603-424A-9144-48DC3B1D95A5}" type="parTrans" cxnId="{EAFD5F43-2235-4A3C-B2A0-D1EB6CE9E64B}">
      <dgm:prSet custT="1"/>
      <dgm:spPr/>
      <dgm:t>
        <a:bodyPr/>
        <a:lstStyle/>
        <a:p>
          <a:endParaRPr lang="en-US" sz="400"/>
        </a:p>
      </dgm:t>
    </dgm:pt>
    <dgm:pt modelId="{74D7D689-5A26-4DF8-A78B-478E37575D36}" type="sibTrans" cxnId="{EAFD5F43-2235-4A3C-B2A0-D1EB6CE9E64B}">
      <dgm:prSet/>
      <dgm:spPr/>
      <dgm:t>
        <a:bodyPr/>
        <a:lstStyle/>
        <a:p>
          <a:endParaRPr lang="en-US" sz="1600"/>
        </a:p>
      </dgm:t>
    </dgm:pt>
    <dgm:pt modelId="{697A9AD7-E082-4167-B23D-5CF110B41BF1}">
      <dgm:prSet phldrT="[Text]" custT="1"/>
      <dgm:spPr/>
      <dgm:t>
        <a:bodyPr/>
        <a:lstStyle/>
        <a:p>
          <a:r>
            <a:rPr lang="fr-CA" sz="2400" dirty="0" smtClean="0"/>
            <a:t>Prof 3</a:t>
          </a:r>
          <a:endParaRPr lang="en-US" sz="2400" dirty="0"/>
        </a:p>
      </dgm:t>
    </dgm:pt>
    <dgm:pt modelId="{F7376814-C967-44B5-BE44-1D21B791AAF3}" type="parTrans" cxnId="{CB3AA474-E8D4-43EB-9334-CCA7DF3F3AAD}">
      <dgm:prSet custT="1"/>
      <dgm:spPr/>
      <dgm:t>
        <a:bodyPr/>
        <a:lstStyle/>
        <a:p>
          <a:endParaRPr lang="en-US" sz="700"/>
        </a:p>
      </dgm:t>
    </dgm:pt>
    <dgm:pt modelId="{60FC4626-84B4-423C-A71F-ECC3C6EDB53D}" type="sibTrans" cxnId="{CB3AA474-E8D4-43EB-9334-CCA7DF3F3AAD}">
      <dgm:prSet/>
      <dgm:spPr/>
      <dgm:t>
        <a:bodyPr/>
        <a:lstStyle/>
        <a:p>
          <a:endParaRPr lang="en-US" sz="1600"/>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3"/>
      <dgm:spPr/>
      <dgm:t>
        <a:bodyPr/>
        <a:lstStyle/>
        <a:p>
          <a:endParaRPr lang="en-US"/>
        </a:p>
      </dgm:t>
    </dgm:pt>
    <dgm:pt modelId="{0367B78F-547C-4880-8D99-A4663FACB437}" type="pres">
      <dgm:prSet presAssocID="{CAB722B7-5000-4C7C-AA4E-35787AC7DD66}" presName="connTx" presStyleLbl="parChTrans1D2" presStyleIdx="0" presStyleCnt="3"/>
      <dgm:spPr/>
      <dgm:t>
        <a:bodyPr/>
        <a:lstStyle/>
        <a:p>
          <a:endParaRPr lang="en-US"/>
        </a:p>
      </dgm:t>
    </dgm:pt>
    <dgm:pt modelId="{38675DC1-704E-4546-BA3B-A45AA603A4EC}" type="pres">
      <dgm:prSet presAssocID="{F1FACD34-A850-4D62-AE44-C1BDFF63B83A}" presName="node" presStyleLbl="node1" presStyleIdx="0" presStyleCnt="3" custRadScaleRad="36166" custRadScaleInc="-228566">
        <dgm:presLayoutVars>
          <dgm:bulletEnabled val="1"/>
        </dgm:presLayoutVars>
      </dgm:prSet>
      <dgm:spPr/>
      <dgm:t>
        <a:bodyPr/>
        <a:lstStyle/>
        <a:p>
          <a:endParaRPr lang="en-US"/>
        </a:p>
      </dgm:t>
    </dgm:pt>
    <dgm:pt modelId="{C7D7CBFC-BCC4-4AB0-9749-3531CBE1000B}" type="pres">
      <dgm:prSet presAssocID="{D2F14D4A-A603-424A-9144-48DC3B1D95A5}" presName="Name9" presStyleLbl="parChTrans1D2" presStyleIdx="1" presStyleCnt="3"/>
      <dgm:spPr/>
      <dgm:t>
        <a:bodyPr/>
        <a:lstStyle/>
        <a:p>
          <a:endParaRPr lang="en-US"/>
        </a:p>
      </dgm:t>
    </dgm:pt>
    <dgm:pt modelId="{165D2628-A508-4D93-BCB8-B58B4284C27C}" type="pres">
      <dgm:prSet presAssocID="{D2F14D4A-A603-424A-9144-48DC3B1D95A5}" presName="connTx" presStyleLbl="parChTrans1D2" presStyleIdx="1" presStyleCnt="3"/>
      <dgm:spPr/>
      <dgm:t>
        <a:bodyPr/>
        <a:lstStyle/>
        <a:p>
          <a:endParaRPr lang="en-US"/>
        </a:p>
      </dgm:t>
    </dgm:pt>
    <dgm:pt modelId="{C118F402-A0A7-4952-90B8-061F1866E8BC}" type="pres">
      <dgm:prSet presAssocID="{5E1FCD86-8C4B-4ABE-94D5-F5D89144D60B}" presName="node" presStyleLbl="node1" presStyleIdx="1" presStyleCnt="3" custRadScaleRad="50188" custRadScaleInc="-143737">
        <dgm:presLayoutVars>
          <dgm:bulletEnabled val="1"/>
        </dgm:presLayoutVars>
      </dgm:prSet>
      <dgm:spPr/>
      <dgm:t>
        <a:bodyPr/>
        <a:lstStyle/>
        <a:p>
          <a:endParaRPr lang="en-US"/>
        </a:p>
      </dgm:t>
    </dgm:pt>
    <dgm:pt modelId="{058F1852-F811-467A-8A0B-6B726922DE70}" type="pres">
      <dgm:prSet presAssocID="{F7376814-C967-44B5-BE44-1D21B791AAF3}" presName="Name9" presStyleLbl="parChTrans1D2" presStyleIdx="2" presStyleCnt="3"/>
      <dgm:spPr/>
      <dgm:t>
        <a:bodyPr/>
        <a:lstStyle/>
        <a:p>
          <a:endParaRPr lang="en-US"/>
        </a:p>
      </dgm:t>
    </dgm:pt>
    <dgm:pt modelId="{182807A8-5B44-4A19-87BC-611FC7005DF5}" type="pres">
      <dgm:prSet presAssocID="{F7376814-C967-44B5-BE44-1D21B791AAF3}" presName="connTx" presStyleLbl="parChTrans1D2" presStyleIdx="2" presStyleCnt="3"/>
      <dgm:spPr/>
      <dgm:t>
        <a:bodyPr/>
        <a:lstStyle/>
        <a:p>
          <a:endParaRPr lang="en-US"/>
        </a:p>
      </dgm:t>
    </dgm:pt>
    <dgm:pt modelId="{BC40E5E2-455C-4C1D-B5E7-333635FC37C5}" type="pres">
      <dgm:prSet presAssocID="{697A9AD7-E082-4167-B23D-5CF110B41BF1}" presName="node" presStyleLbl="node1" presStyleIdx="2" presStyleCnt="3" custRadScaleRad="127427" custRadScaleInc="-42803">
        <dgm:presLayoutVars>
          <dgm:bulletEnabled val="1"/>
        </dgm:presLayoutVars>
      </dgm:prSet>
      <dgm:spPr/>
      <dgm:t>
        <a:bodyPr/>
        <a:lstStyle/>
        <a:p>
          <a:endParaRPr lang="en-US"/>
        </a:p>
      </dgm:t>
    </dgm:pt>
  </dgm:ptLst>
  <dgm:cxnLst>
    <dgm:cxn modelId="{B00DB447-BA2B-4535-A1E0-7001766827AE}" srcId="{D2BEFF13-DA12-47DB-820E-FE7C947E4886}" destId="{EC44CD39-BC2A-43A1-836C-3D19F703455A}" srcOrd="0" destOrd="0" parTransId="{F0CFEF7C-979D-4018-96EC-84B5E8CB3E7D}" sibTransId="{E52873B4-45EC-43B7-B9B7-41E6710B9B55}"/>
    <dgm:cxn modelId="{1DD0206C-A234-4BA0-B460-613B461C4519}" type="presOf" srcId="{5E1FCD86-8C4B-4ABE-94D5-F5D89144D60B}" destId="{C118F402-A0A7-4952-90B8-061F1866E8BC}" srcOrd="0" destOrd="0" presId="urn:microsoft.com/office/officeart/2005/8/layout/radial1"/>
    <dgm:cxn modelId="{E9EAB774-41B2-4727-A475-69B11EA11D2B}" type="presOf" srcId="{CAB722B7-5000-4C7C-AA4E-35787AC7DD66}" destId="{0367B78F-547C-4880-8D99-A4663FACB437}" srcOrd="1" destOrd="0" presId="urn:microsoft.com/office/officeart/2005/8/layout/radial1"/>
    <dgm:cxn modelId="{EAFD5F43-2235-4A3C-B2A0-D1EB6CE9E64B}" srcId="{EC44CD39-BC2A-43A1-836C-3D19F703455A}" destId="{5E1FCD86-8C4B-4ABE-94D5-F5D89144D60B}" srcOrd="1" destOrd="0" parTransId="{D2F14D4A-A603-424A-9144-48DC3B1D95A5}" sibTransId="{74D7D689-5A26-4DF8-A78B-478E37575D36}"/>
    <dgm:cxn modelId="{4D85E66E-F290-45F7-8E80-47F64D965C5E}" type="presOf" srcId="{F7376814-C967-44B5-BE44-1D21B791AAF3}" destId="{058F1852-F811-467A-8A0B-6B726922DE70}" srcOrd="0" destOrd="0" presId="urn:microsoft.com/office/officeart/2005/8/layout/radial1"/>
    <dgm:cxn modelId="{0C6CD934-FB10-48C0-8E4F-318D8A936B2C}" type="presOf" srcId="{697A9AD7-E082-4167-B23D-5CF110B41BF1}" destId="{BC40E5E2-455C-4C1D-B5E7-333635FC37C5}" srcOrd="0"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55ED796D-614F-4148-B905-71F1091B347C}" type="presOf" srcId="{D2F14D4A-A603-424A-9144-48DC3B1D95A5}" destId="{C7D7CBFC-BCC4-4AB0-9749-3531CBE1000B}" srcOrd="0" destOrd="0" presId="urn:microsoft.com/office/officeart/2005/8/layout/radial1"/>
    <dgm:cxn modelId="{FA9C5DC1-D82D-4F14-B8D7-D703B83218EF}" type="presOf" srcId="{D2BEFF13-DA12-47DB-820E-FE7C947E4886}" destId="{B4E3401B-5C5A-475A-B830-BE7770873385}" srcOrd="0" destOrd="0" presId="urn:microsoft.com/office/officeart/2005/8/layout/radial1"/>
    <dgm:cxn modelId="{CB3AA474-E8D4-43EB-9334-CCA7DF3F3AAD}" srcId="{EC44CD39-BC2A-43A1-836C-3D19F703455A}" destId="{697A9AD7-E082-4167-B23D-5CF110B41BF1}" srcOrd="2" destOrd="0" parTransId="{F7376814-C967-44B5-BE44-1D21B791AAF3}" sibTransId="{60FC4626-84B4-423C-A71F-ECC3C6EDB53D}"/>
    <dgm:cxn modelId="{8F389174-860F-45C7-A594-C7475878DA23}" type="presOf" srcId="{F1FACD34-A850-4D62-AE44-C1BDFF63B83A}" destId="{38675DC1-704E-4546-BA3B-A45AA603A4EC}" srcOrd="0" destOrd="0" presId="urn:microsoft.com/office/officeart/2005/8/layout/radial1"/>
    <dgm:cxn modelId="{542EE149-7D9E-400D-B78E-72AF3F459C96}" type="presOf" srcId="{F7376814-C967-44B5-BE44-1D21B791AAF3}" destId="{182807A8-5B44-4A19-87BC-611FC7005DF5}" srcOrd="1" destOrd="0" presId="urn:microsoft.com/office/officeart/2005/8/layout/radial1"/>
    <dgm:cxn modelId="{729DC67D-3055-4985-A7C9-59AD4BB3643E}" type="presOf" srcId="{EC44CD39-BC2A-43A1-836C-3D19F703455A}" destId="{67279779-23F3-44D3-9DB7-0B10701F9CBE}" srcOrd="0" destOrd="0" presId="urn:microsoft.com/office/officeart/2005/8/layout/radial1"/>
    <dgm:cxn modelId="{3A980D85-D59B-4BC8-BF60-AD0F696F10F0}" type="presOf" srcId="{D2F14D4A-A603-424A-9144-48DC3B1D95A5}" destId="{165D2628-A508-4D93-BCB8-B58B4284C27C}" srcOrd="1" destOrd="0" presId="urn:microsoft.com/office/officeart/2005/8/layout/radial1"/>
    <dgm:cxn modelId="{A842FF82-5933-422F-8C9D-85B9C5045765}" type="presOf" srcId="{CAB722B7-5000-4C7C-AA4E-35787AC7DD66}" destId="{6B5C3F10-672B-47C5-90FE-B02E355AD3B0}" srcOrd="0" destOrd="0" presId="urn:microsoft.com/office/officeart/2005/8/layout/radial1"/>
    <dgm:cxn modelId="{FACD66FD-2685-4776-BB43-31E356AAF7A0}" type="presParOf" srcId="{B4E3401B-5C5A-475A-B830-BE7770873385}" destId="{67279779-23F3-44D3-9DB7-0B10701F9CBE}" srcOrd="0" destOrd="0" presId="urn:microsoft.com/office/officeart/2005/8/layout/radial1"/>
    <dgm:cxn modelId="{E65A55BC-6494-453C-B00B-34C35D808F71}" type="presParOf" srcId="{B4E3401B-5C5A-475A-B830-BE7770873385}" destId="{6B5C3F10-672B-47C5-90FE-B02E355AD3B0}" srcOrd="1" destOrd="0" presId="urn:microsoft.com/office/officeart/2005/8/layout/radial1"/>
    <dgm:cxn modelId="{F930E329-E5DC-4874-B73F-3E86354D7D6B}" type="presParOf" srcId="{6B5C3F10-672B-47C5-90FE-B02E355AD3B0}" destId="{0367B78F-547C-4880-8D99-A4663FACB437}" srcOrd="0" destOrd="0" presId="urn:microsoft.com/office/officeart/2005/8/layout/radial1"/>
    <dgm:cxn modelId="{BB35577B-2E3A-4D7D-AB63-7639FD702D71}" type="presParOf" srcId="{B4E3401B-5C5A-475A-B830-BE7770873385}" destId="{38675DC1-704E-4546-BA3B-A45AA603A4EC}" srcOrd="2" destOrd="0" presId="urn:microsoft.com/office/officeart/2005/8/layout/radial1"/>
    <dgm:cxn modelId="{E4E6864D-78EF-4E7E-A64B-26C8DCC458D2}" type="presParOf" srcId="{B4E3401B-5C5A-475A-B830-BE7770873385}" destId="{C7D7CBFC-BCC4-4AB0-9749-3531CBE1000B}" srcOrd="3" destOrd="0" presId="urn:microsoft.com/office/officeart/2005/8/layout/radial1"/>
    <dgm:cxn modelId="{42485936-EF15-4B7A-877B-FE07AE18EE8D}" type="presParOf" srcId="{C7D7CBFC-BCC4-4AB0-9749-3531CBE1000B}" destId="{165D2628-A508-4D93-BCB8-B58B4284C27C}" srcOrd="0" destOrd="0" presId="urn:microsoft.com/office/officeart/2005/8/layout/radial1"/>
    <dgm:cxn modelId="{6BF0F3E2-DA27-40D6-86E3-1E361BA3F761}" type="presParOf" srcId="{B4E3401B-5C5A-475A-B830-BE7770873385}" destId="{C118F402-A0A7-4952-90B8-061F1866E8BC}" srcOrd="4" destOrd="0" presId="urn:microsoft.com/office/officeart/2005/8/layout/radial1"/>
    <dgm:cxn modelId="{47F459CA-7849-431F-837E-9707A798DDF4}" type="presParOf" srcId="{B4E3401B-5C5A-475A-B830-BE7770873385}" destId="{058F1852-F811-467A-8A0B-6B726922DE70}" srcOrd="5" destOrd="0" presId="urn:microsoft.com/office/officeart/2005/8/layout/radial1"/>
    <dgm:cxn modelId="{447A6D4A-861B-4692-93E3-BB20194840BD}" type="presParOf" srcId="{058F1852-F811-467A-8A0B-6B726922DE70}" destId="{182807A8-5B44-4A19-87BC-611FC7005DF5}" srcOrd="0" destOrd="0" presId="urn:microsoft.com/office/officeart/2005/8/layout/radial1"/>
    <dgm:cxn modelId="{C548DE5A-8AEB-4EDC-9E61-50CC868ECB29}" type="presParOf" srcId="{B4E3401B-5C5A-475A-B830-BE7770873385}" destId="{BC40E5E2-455C-4C1D-B5E7-333635FC37C5}" srcOrd="6"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custT="1"/>
      <dgm:spPr/>
      <dgm:t>
        <a:bodyPr/>
        <a:lstStyle/>
        <a:p>
          <a:endParaRPr lang="en-US" sz="1800" dirty="0"/>
        </a:p>
      </dgm:t>
    </dgm:pt>
    <dgm:pt modelId="{F0CFEF7C-979D-4018-96EC-84B5E8CB3E7D}" type="parTrans" cxnId="{B00DB447-BA2B-4535-A1E0-7001766827AE}">
      <dgm:prSet/>
      <dgm:spPr/>
      <dgm:t>
        <a:bodyPr/>
        <a:lstStyle/>
        <a:p>
          <a:endParaRPr lang="en-US" sz="1600"/>
        </a:p>
      </dgm:t>
    </dgm:pt>
    <dgm:pt modelId="{E52873B4-45EC-43B7-B9B7-41E6710B9B55}" type="sibTrans" cxnId="{B00DB447-BA2B-4535-A1E0-7001766827AE}">
      <dgm:prSet/>
      <dgm:spPr/>
      <dgm:t>
        <a:bodyPr/>
        <a:lstStyle/>
        <a:p>
          <a:endParaRPr lang="en-US" sz="1600"/>
        </a:p>
      </dgm:t>
    </dgm:pt>
    <dgm:pt modelId="{F1FACD34-A850-4D62-AE44-C1BDFF63B83A}">
      <dgm:prSet phldrT="[Text]" custT="1"/>
      <dgm:spPr/>
      <dgm:t>
        <a:bodyPr/>
        <a:lstStyle/>
        <a:p>
          <a:r>
            <a:rPr lang="fr-CA" sz="2400" dirty="0" smtClean="0"/>
            <a:t>Prof 5</a:t>
          </a:r>
          <a:endParaRPr lang="en-US" sz="2400" dirty="0"/>
        </a:p>
      </dgm:t>
    </dgm:pt>
    <dgm:pt modelId="{CAB722B7-5000-4C7C-AA4E-35787AC7DD66}" type="parTrans" cxnId="{54CEF86C-3B9B-4C0E-9648-31EA84484BF2}">
      <dgm:prSet custT="1"/>
      <dgm:spPr/>
      <dgm:t>
        <a:bodyPr/>
        <a:lstStyle/>
        <a:p>
          <a:endParaRPr lang="en-US" sz="400"/>
        </a:p>
      </dgm:t>
    </dgm:pt>
    <dgm:pt modelId="{FF238827-4A03-443B-BB87-C4189524F030}" type="sibTrans" cxnId="{54CEF86C-3B9B-4C0E-9648-31EA84484BF2}">
      <dgm:prSet/>
      <dgm:spPr/>
      <dgm:t>
        <a:bodyPr/>
        <a:lstStyle/>
        <a:p>
          <a:endParaRPr lang="en-US" sz="1600"/>
        </a:p>
      </dgm:t>
    </dgm:pt>
    <dgm:pt modelId="{5E1FCD86-8C4B-4ABE-94D5-F5D89144D60B}">
      <dgm:prSet phldrT="[Text]" custT="1"/>
      <dgm:spPr/>
      <dgm:t>
        <a:bodyPr/>
        <a:lstStyle/>
        <a:p>
          <a:r>
            <a:rPr lang="fr-CA" sz="2400" dirty="0" smtClean="0"/>
            <a:t>Prof 6</a:t>
          </a:r>
          <a:endParaRPr lang="en-US" sz="2400" dirty="0"/>
        </a:p>
      </dgm:t>
    </dgm:pt>
    <dgm:pt modelId="{D2F14D4A-A603-424A-9144-48DC3B1D95A5}" type="parTrans" cxnId="{EAFD5F43-2235-4A3C-B2A0-D1EB6CE9E64B}">
      <dgm:prSet custT="1"/>
      <dgm:spPr/>
      <dgm:t>
        <a:bodyPr/>
        <a:lstStyle/>
        <a:p>
          <a:endParaRPr lang="en-US" sz="400"/>
        </a:p>
      </dgm:t>
    </dgm:pt>
    <dgm:pt modelId="{74D7D689-5A26-4DF8-A78B-478E37575D36}" type="sibTrans" cxnId="{EAFD5F43-2235-4A3C-B2A0-D1EB6CE9E64B}">
      <dgm:prSet/>
      <dgm:spPr/>
      <dgm:t>
        <a:bodyPr/>
        <a:lstStyle/>
        <a:p>
          <a:endParaRPr lang="en-US" sz="1600"/>
        </a:p>
      </dgm:t>
    </dgm:pt>
    <dgm:pt modelId="{697A9AD7-E082-4167-B23D-5CF110B41BF1}">
      <dgm:prSet phldrT="[Text]" custT="1"/>
      <dgm:spPr/>
      <dgm:t>
        <a:bodyPr/>
        <a:lstStyle/>
        <a:p>
          <a:r>
            <a:rPr lang="fr-CA" sz="2400" dirty="0" smtClean="0"/>
            <a:t>Prof 7</a:t>
          </a:r>
          <a:endParaRPr lang="en-US" sz="2400" dirty="0"/>
        </a:p>
      </dgm:t>
    </dgm:pt>
    <dgm:pt modelId="{F7376814-C967-44B5-BE44-1D21B791AAF3}" type="parTrans" cxnId="{CB3AA474-E8D4-43EB-9334-CCA7DF3F3AAD}">
      <dgm:prSet custT="1"/>
      <dgm:spPr/>
      <dgm:t>
        <a:bodyPr/>
        <a:lstStyle/>
        <a:p>
          <a:endParaRPr lang="en-US" sz="700"/>
        </a:p>
      </dgm:t>
    </dgm:pt>
    <dgm:pt modelId="{60FC4626-84B4-423C-A71F-ECC3C6EDB53D}" type="sibTrans" cxnId="{CB3AA474-E8D4-43EB-9334-CCA7DF3F3AAD}">
      <dgm:prSet/>
      <dgm:spPr/>
      <dgm:t>
        <a:bodyPr/>
        <a:lstStyle/>
        <a:p>
          <a:endParaRPr lang="en-US" sz="1600"/>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3"/>
      <dgm:spPr/>
      <dgm:t>
        <a:bodyPr/>
        <a:lstStyle/>
        <a:p>
          <a:endParaRPr lang="en-US"/>
        </a:p>
      </dgm:t>
    </dgm:pt>
    <dgm:pt modelId="{0367B78F-547C-4880-8D99-A4663FACB437}" type="pres">
      <dgm:prSet presAssocID="{CAB722B7-5000-4C7C-AA4E-35787AC7DD66}" presName="connTx" presStyleLbl="parChTrans1D2" presStyleIdx="0" presStyleCnt="3"/>
      <dgm:spPr/>
      <dgm:t>
        <a:bodyPr/>
        <a:lstStyle/>
        <a:p>
          <a:endParaRPr lang="en-US"/>
        </a:p>
      </dgm:t>
    </dgm:pt>
    <dgm:pt modelId="{38675DC1-704E-4546-BA3B-A45AA603A4EC}" type="pres">
      <dgm:prSet presAssocID="{F1FACD34-A850-4D62-AE44-C1BDFF63B83A}" presName="node" presStyleLbl="node1" presStyleIdx="0" presStyleCnt="3" custRadScaleRad="36166" custRadScaleInc="-228566">
        <dgm:presLayoutVars>
          <dgm:bulletEnabled val="1"/>
        </dgm:presLayoutVars>
      </dgm:prSet>
      <dgm:spPr/>
      <dgm:t>
        <a:bodyPr/>
        <a:lstStyle/>
        <a:p>
          <a:endParaRPr lang="en-US"/>
        </a:p>
      </dgm:t>
    </dgm:pt>
    <dgm:pt modelId="{C7D7CBFC-BCC4-4AB0-9749-3531CBE1000B}" type="pres">
      <dgm:prSet presAssocID="{D2F14D4A-A603-424A-9144-48DC3B1D95A5}" presName="Name9" presStyleLbl="parChTrans1D2" presStyleIdx="1" presStyleCnt="3"/>
      <dgm:spPr/>
      <dgm:t>
        <a:bodyPr/>
        <a:lstStyle/>
        <a:p>
          <a:endParaRPr lang="en-US"/>
        </a:p>
      </dgm:t>
    </dgm:pt>
    <dgm:pt modelId="{165D2628-A508-4D93-BCB8-B58B4284C27C}" type="pres">
      <dgm:prSet presAssocID="{D2F14D4A-A603-424A-9144-48DC3B1D95A5}" presName="connTx" presStyleLbl="parChTrans1D2" presStyleIdx="1" presStyleCnt="3"/>
      <dgm:spPr/>
      <dgm:t>
        <a:bodyPr/>
        <a:lstStyle/>
        <a:p>
          <a:endParaRPr lang="en-US"/>
        </a:p>
      </dgm:t>
    </dgm:pt>
    <dgm:pt modelId="{C118F402-A0A7-4952-90B8-061F1866E8BC}" type="pres">
      <dgm:prSet presAssocID="{5E1FCD86-8C4B-4ABE-94D5-F5D89144D60B}" presName="node" presStyleLbl="node1" presStyleIdx="1" presStyleCnt="3" custRadScaleRad="50188" custRadScaleInc="-143737">
        <dgm:presLayoutVars>
          <dgm:bulletEnabled val="1"/>
        </dgm:presLayoutVars>
      </dgm:prSet>
      <dgm:spPr/>
      <dgm:t>
        <a:bodyPr/>
        <a:lstStyle/>
        <a:p>
          <a:endParaRPr lang="en-US"/>
        </a:p>
      </dgm:t>
    </dgm:pt>
    <dgm:pt modelId="{058F1852-F811-467A-8A0B-6B726922DE70}" type="pres">
      <dgm:prSet presAssocID="{F7376814-C967-44B5-BE44-1D21B791AAF3}" presName="Name9" presStyleLbl="parChTrans1D2" presStyleIdx="2" presStyleCnt="3"/>
      <dgm:spPr/>
      <dgm:t>
        <a:bodyPr/>
        <a:lstStyle/>
        <a:p>
          <a:endParaRPr lang="en-US"/>
        </a:p>
      </dgm:t>
    </dgm:pt>
    <dgm:pt modelId="{182807A8-5B44-4A19-87BC-611FC7005DF5}" type="pres">
      <dgm:prSet presAssocID="{F7376814-C967-44B5-BE44-1D21B791AAF3}" presName="connTx" presStyleLbl="parChTrans1D2" presStyleIdx="2" presStyleCnt="3"/>
      <dgm:spPr/>
      <dgm:t>
        <a:bodyPr/>
        <a:lstStyle/>
        <a:p>
          <a:endParaRPr lang="en-US"/>
        </a:p>
      </dgm:t>
    </dgm:pt>
    <dgm:pt modelId="{BC40E5E2-455C-4C1D-B5E7-333635FC37C5}" type="pres">
      <dgm:prSet presAssocID="{697A9AD7-E082-4167-B23D-5CF110B41BF1}" presName="node" presStyleLbl="node1" presStyleIdx="2" presStyleCnt="3" custRadScaleRad="127427" custRadScaleInc="-42803">
        <dgm:presLayoutVars>
          <dgm:bulletEnabled val="1"/>
        </dgm:presLayoutVars>
      </dgm:prSet>
      <dgm:spPr/>
      <dgm:t>
        <a:bodyPr/>
        <a:lstStyle/>
        <a:p>
          <a:endParaRPr lang="en-US"/>
        </a:p>
      </dgm:t>
    </dgm:pt>
  </dgm:ptLst>
  <dgm:cxnLst>
    <dgm:cxn modelId="{EAFD5F43-2235-4A3C-B2A0-D1EB6CE9E64B}" srcId="{EC44CD39-BC2A-43A1-836C-3D19F703455A}" destId="{5E1FCD86-8C4B-4ABE-94D5-F5D89144D60B}" srcOrd="1" destOrd="0" parTransId="{D2F14D4A-A603-424A-9144-48DC3B1D95A5}" sibTransId="{74D7D689-5A26-4DF8-A78B-478E37575D36}"/>
    <dgm:cxn modelId="{667AE1D5-431F-489D-B002-3853737A422F}" type="presOf" srcId="{CAB722B7-5000-4C7C-AA4E-35787AC7DD66}" destId="{6B5C3F10-672B-47C5-90FE-B02E355AD3B0}" srcOrd="0"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B00DB447-BA2B-4535-A1E0-7001766827AE}" srcId="{D2BEFF13-DA12-47DB-820E-FE7C947E4886}" destId="{EC44CD39-BC2A-43A1-836C-3D19F703455A}" srcOrd="0" destOrd="0" parTransId="{F0CFEF7C-979D-4018-96EC-84B5E8CB3E7D}" sibTransId="{E52873B4-45EC-43B7-B9B7-41E6710B9B55}"/>
    <dgm:cxn modelId="{A3401A23-F868-445F-A473-35B1A76929DD}" type="presOf" srcId="{F1FACD34-A850-4D62-AE44-C1BDFF63B83A}" destId="{38675DC1-704E-4546-BA3B-A45AA603A4EC}" srcOrd="0" destOrd="0" presId="urn:microsoft.com/office/officeart/2005/8/layout/radial1"/>
    <dgm:cxn modelId="{CB3AA474-E8D4-43EB-9334-CCA7DF3F3AAD}" srcId="{EC44CD39-BC2A-43A1-836C-3D19F703455A}" destId="{697A9AD7-E082-4167-B23D-5CF110B41BF1}" srcOrd="2" destOrd="0" parTransId="{F7376814-C967-44B5-BE44-1D21B791AAF3}" sibTransId="{60FC4626-84B4-423C-A71F-ECC3C6EDB53D}"/>
    <dgm:cxn modelId="{4917AEBC-DE58-49D1-A30C-541455E38CE7}" type="presOf" srcId="{CAB722B7-5000-4C7C-AA4E-35787AC7DD66}" destId="{0367B78F-547C-4880-8D99-A4663FACB437}" srcOrd="1" destOrd="0" presId="urn:microsoft.com/office/officeart/2005/8/layout/radial1"/>
    <dgm:cxn modelId="{BCD985C8-17CB-4A23-B55C-318EB46FB158}" type="presOf" srcId="{5E1FCD86-8C4B-4ABE-94D5-F5D89144D60B}" destId="{C118F402-A0A7-4952-90B8-061F1866E8BC}" srcOrd="0" destOrd="0" presId="urn:microsoft.com/office/officeart/2005/8/layout/radial1"/>
    <dgm:cxn modelId="{8C0C3BE5-5C0F-4C45-B7F5-E19885A1AF98}" type="presOf" srcId="{F7376814-C967-44B5-BE44-1D21B791AAF3}" destId="{058F1852-F811-467A-8A0B-6B726922DE70}" srcOrd="0" destOrd="0" presId="urn:microsoft.com/office/officeart/2005/8/layout/radial1"/>
    <dgm:cxn modelId="{4098434F-6551-4A08-B1E8-EF0A48436A3A}" type="presOf" srcId="{D2BEFF13-DA12-47DB-820E-FE7C947E4886}" destId="{B4E3401B-5C5A-475A-B830-BE7770873385}" srcOrd="0" destOrd="0" presId="urn:microsoft.com/office/officeart/2005/8/layout/radial1"/>
    <dgm:cxn modelId="{77DE3B52-A079-4BE6-A125-2F178FE93C54}" type="presOf" srcId="{F7376814-C967-44B5-BE44-1D21B791AAF3}" destId="{182807A8-5B44-4A19-87BC-611FC7005DF5}" srcOrd="1" destOrd="0" presId="urn:microsoft.com/office/officeart/2005/8/layout/radial1"/>
    <dgm:cxn modelId="{022FDDD6-C544-478B-B962-A87CABE3D5DC}" type="presOf" srcId="{D2F14D4A-A603-424A-9144-48DC3B1D95A5}" destId="{C7D7CBFC-BCC4-4AB0-9749-3531CBE1000B}" srcOrd="0" destOrd="0" presId="urn:microsoft.com/office/officeart/2005/8/layout/radial1"/>
    <dgm:cxn modelId="{FC822A3E-9E1D-400A-BEC2-9E8DC83EB088}" type="presOf" srcId="{D2F14D4A-A603-424A-9144-48DC3B1D95A5}" destId="{165D2628-A508-4D93-BCB8-B58B4284C27C}" srcOrd="1" destOrd="0" presId="urn:microsoft.com/office/officeart/2005/8/layout/radial1"/>
    <dgm:cxn modelId="{EB3660AA-2982-464F-87DA-1B0DBD76DDAA}" type="presOf" srcId="{EC44CD39-BC2A-43A1-836C-3D19F703455A}" destId="{67279779-23F3-44D3-9DB7-0B10701F9CBE}" srcOrd="0" destOrd="0" presId="urn:microsoft.com/office/officeart/2005/8/layout/radial1"/>
    <dgm:cxn modelId="{0F22A7EC-F06D-4B49-AB9A-3B0C265C5F8F}" type="presOf" srcId="{697A9AD7-E082-4167-B23D-5CF110B41BF1}" destId="{BC40E5E2-455C-4C1D-B5E7-333635FC37C5}" srcOrd="0" destOrd="0" presId="urn:microsoft.com/office/officeart/2005/8/layout/radial1"/>
    <dgm:cxn modelId="{9C15ECB9-7922-4A51-B894-54EF286FA414}" type="presParOf" srcId="{B4E3401B-5C5A-475A-B830-BE7770873385}" destId="{67279779-23F3-44D3-9DB7-0B10701F9CBE}" srcOrd="0" destOrd="0" presId="urn:microsoft.com/office/officeart/2005/8/layout/radial1"/>
    <dgm:cxn modelId="{00E0E97C-B5E5-4707-9E15-A3DA60C22049}" type="presParOf" srcId="{B4E3401B-5C5A-475A-B830-BE7770873385}" destId="{6B5C3F10-672B-47C5-90FE-B02E355AD3B0}" srcOrd="1" destOrd="0" presId="urn:microsoft.com/office/officeart/2005/8/layout/radial1"/>
    <dgm:cxn modelId="{6BFA8AF9-A4B8-47C8-9212-1DB9822A7ED2}" type="presParOf" srcId="{6B5C3F10-672B-47C5-90FE-B02E355AD3B0}" destId="{0367B78F-547C-4880-8D99-A4663FACB437}" srcOrd="0" destOrd="0" presId="urn:microsoft.com/office/officeart/2005/8/layout/radial1"/>
    <dgm:cxn modelId="{8EDF6E6E-416C-45F6-894E-797999C95412}" type="presParOf" srcId="{B4E3401B-5C5A-475A-B830-BE7770873385}" destId="{38675DC1-704E-4546-BA3B-A45AA603A4EC}" srcOrd="2" destOrd="0" presId="urn:microsoft.com/office/officeart/2005/8/layout/radial1"/>
    <dgm:cxn modelId="{26614976-7303-4738-829B-0E0375578D7C}" type="presParOf" srcId="{B4E3401B-5C5A-475A-B830-BE7770873385}" destId="{C7D7CBFC-BCC4-4AB0-9749-3531CBE1000B}" srcOrd="3" destOrd="0" presId="urn:microsoft.com/office/officeart/2005/8/layout/radial1"/>
    <dgm:cxn modelId="{DB563317-D3D4-4797-9E37-D726ECD8C94A}" type="presParOf" srcId="{C7D7CBFC-BCC4-4AB0-9749-3531CBE1000B}" destId="{165D2628-A508-4D93-BCB8-B58B4284C27C}" srcOrd="0" destOrd="0" presId="urn:microsoft.com/office/officeart/2005/8/layout/radial1"/>
    <dgm:cxn modelId="{EB793F28-9DC0-4E4C-8C17-7B4AA5D1024F}" type="presParOf" srcId="{B4E3401B-5C5A-475A-B830-BE7770873385}" destId="{C118F402-A0A7-4952-90B8-061F1866E8BC}" srcOrd="4" destOrd="0" presId="urn:microsoft.com/office/officeart/2005/8/layout/radial1"/>
    <dgm:cxn modelId="{5AE20B01-57B5-4C78-99B4-3C2AEDA36109}" type="presParOf" srcId="{B4E3401B-5C5A-475A-B830-BE7770873385}" destId="{058F1852-F811-467A-8A0B-6B726922DE70}" srcOrd="5" destOrd="0" presId="urn:microsoft.com/office/officeart/2005/8/layout/radial1"/>
    <dgm:cxn modelId="{C1F01F08-14B7-4E74-95D0-E2595081F588}" type="presParOf" srcId="{058F1852-F811-467A-8A0B-6B726922DE70}" destId="{182807A8-5B44-4A19-87BC-611FC7005DF5}" srcOrd="0" destOrd="0" presId="urn:microsoft.com/office/officeart/2005/8/layout/radial1"/>
    <dgm:cxn modelId="{7B8235E3-F045-4060-ABB2-1ECF09547BDC}" type="presParOf" srcId="{B4E3401B-5C5A-475A-B830-BE7770873385}" destId="{BC40E5E2-455C-4C1D-B5E7-333635FC37C5}" srcOrd="6" destOrd="0" presId="urn:microsoft.com/office/officeart/2005/8/layout/radial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dgm:spPr/>
      <dgm:t>
        <a:bodyPr/>
        <a:lstStyle/>
        <a:p>
          <a:endParaRPr lang="en-US" dirty="0"/>
        </a:p>
      </dgm:t>
    </dgm:pt>
    <dgm:pt modelId="{F0CFEF7C-979D-4018-96EC-84B5E8CB3E7D}" type="parTrans" cxnId="{B00DB447-BA2B-4535-A1E0-7001766827AE}">
      <dgm:prSet/>
      <dgm:spPr/>
      <dgm:t>
        <a:bodyPr/>
        <a:lstStyle/>
        <a:p>
          <a:endParaRPr lang="en-US"/>
        </a:p>
      </dgm:t>
    </dgm:pt>
    <dgm:pt modelId="{E52873B4-45EC-43B7-B9B7-41E6710B9B55}" type="sibTrans" cxnId="{B00DB447-BA2B-4535-A1E0-7001766827AE}">
      <dgm:prSet/>
      <dgm:spPr/>
      <dgm:t>
        <a:bodyPr/>
        <a:lstStyle/>
        <a:p>
          <a:endParaRPr lang="en-US"/>
        </a:p>
      </dgm:t>
    </dgm:pt>
    <dgm:pt modelId="{F1FACD34-A850-4D62-AE44-C1BDFF63B83A}">
      <dgm:prSet phldrT="[Text]" custT="1"/>
      <dgm:spPr/>
      <dgm:t>
        <a:bodyPr/>
        <a:lstStyle/>
        <a:p>
          <a:r>
            <a:rPr lang="fr-CA" sz="2400" dirty="0" smtClean="0"/>
            <a:t>Prof 4</a:t>
          </a:r>
          <a:endParaRPr lang="en-US" sz="2400" dirty="0"/>
        </a:p>
      </dgm:t>
    </dgm:pt>
    <dgm:pt modelId="{CAB722B7-5000-4C7C-AA4E-35787AC7DD66}" type="parTrans" cxnId="{54CEF86C-3B9B-4C0E-9648-31EA84484BF2}">
      <dgm:prSet/>
      <dgm:spPr/>
      <dgm:t>
        <a:bodyPr/>
        <a:lstStyle/>
        <a:p>
          <a:endParaRPr lang="en-US"/>
        </a:p>
      </dgm:t>
    </dgm:pt>
    <dgm:pt modelId="{FF238827-4A03-443B-BB87-C4189524F030}" type="sibTrans" cxnId="{54CEF86C-3B9B-4C0E-9648-31EA84484BF2}">
      <dgm:prSet/>
      <dgm:spPr/>
      <dgm:t>
        <a:bodyPr/>
        <a:lstStyle/>
        <a:p>
          <a:endParaRPr lang="en-US"/>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1"/>
      <dgm:spPr/>
      <dgm:t>
        <a:bodyPr/>
        <a:lstStyle/>
        <a:p>
          <a:endParaRPr lang="en-US"/>
        </a:p>
      </dgm:t>
    </dgm:pt>
    <dgm:pt modelId="{0367B78F-547C-4880-8D99-A4663FACB437}" type="pres">
      <dgm:prSet presAssocID="{CAB722B7-5000-4C7C-AA4E-35787AC7DD66}" presName="connTx" presStyleLbl="parChTrans1D2" presStyleIdx="0" presStyleCnt="1"/>
      <dgm:spPr/>
      <dgm:t>
        <a:bodyPr/>
        <a:lstStyle/>
        <a:p>
          <a:endParaRPr lang="en-US"/>
        </a:p>
      </dgm:t>
    </dgm:pt>
    <dgm:pt modelId="{38675DC1-704E-4546-BA3B-A45AA603A4EC}" type="pres">
      <dgm:prSet presAssocID="{F1FACD34-A850-4D62-AE44-C1BDFF63B83A}" presName="node" presStyleLbl="node1" presStyleIdx="0" presStyleCnt="1" custRadScaleRad="43647" custRadScaleInc="47054">
        <dgm:presLayoutVars>
          <dgm:bulletEnabled val="1"/>
        </dgm:presLayoutVars>
      </dgm:prSet>
      <dgm:spPr/>
      <dgm:t>
        <a:bodyPr/>
        <a:lstStyle/>
        <a:p>
          <a:endParaRPr lang="en-US"/>
        </a:p>
      </dgm:t>
    </dgm:pt>
  </dgm:ptLst>
  <dgm:cxnLst>
    <dgm:cxn modelId="{9BC09BCA-EBDD-4340-B9DC-EE0D9C769262}" type="presOf" srcId="{D2BEFF13-DA12-47DB-820E-FE7C947E4886}" destId="{B4E3401B-5C5A-475A-B830-BE7770873385}" srcOrd="0" destOrd="0" presId="urn:microsoft.com/office/officeart/2005/8/layout/radial1"/>
    <dgm:cxn modelId="{20EA313D-BE77-407F-B57F-5935089B0211}" type="presOf" srcId="{EC44CD39-BC2A-43A1-836C-3D19F703455A}" destId="{67279779-23F3-44D3-9DB7-0B10701F9CBE}" srcOrd="0"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B00DB447-BA2B-4535-A1E0-7001766827AE}" srcId="{D2BEFF13-DA12-47DB-820E-FE7C947E4886}" destId="{EC44CD39-BC2A-43A1-836C-3D19F703455A}" srcOrd="0" destOrd="0" parTransId="{F0CFEF7C-979D-4018-96EC-84B5E8CB3E7D}" sibTransId="{E52873B4-45EC-43B7-B9B7-41E6710B9B55}"/>
    <dgm:cxn modelId="{30D5FB1D-264A-41BC-B6EF-1367EAEFDCC1}" type="presOf" srcId="{CAB722B7-5000-4C7C-AA4E-35787AC7DD66}" destId="{6B5C3F10-672B-47C5-90FE-B02E355AD3B0}" srcOrd="0" destOrd="0" presId="urn:microsoft.com/office/officeart/2005/8/layout/radial1"/>
    <dgm:cxn modelId="{11734276-B4FD-445A-83CA-A364473DDD51}" type="presOf" srcId="{F1FACD34-A850-4D62-AE44-C1BDFF63B83A}" destId="{38675DC1-704E-4546-BA3B-A45AA603A4EC}" srcOrd="0" destOrd="0" presId="urn:microsoft.com/office/officeart/2005/8/layout/radial1"/>
    <dgm:cxn modelId="{4CD304C5-814E-4F94-BBB0-BB698A3F2C2B}" type="presOf" srcId="{CAB722B7-5000-4C7C-AA4E-35787AC7DD66}" destId="{0367B78F-547C-4880-8D99-A4663FACB437}" srcOrd="1" destOrd="0" presId="urn:microsoft.com/office/officeart/2005/8/layout/radial1"/>
    <dgm:cxn modelId="{582E0ADC-03AE-494E-B3A0-ABFC761C1C43}" type="presParOf" srcId="{B4E3401B-5C5A-475A-B830-BE7770873385}" destId="{67279779-23F3-44D3-9DB7-0B10701F9CBE}" srcOrd="0" destOrd="0" presId="urn:microsoft.com/office/officeart/2005/8/layout/radial1"/>
    <dgm:cxn modelId="{E18A5410-C06F-44D3-94D6-CC3DB060A20E}" type="presParOf" srcId="{B4E3401B-5C5A-475A-B830-BE7770873385}" destId="{6B5C3F10-672B-47C5-90FE-B02E355AD3B0}" srcOrd="1" destOrd="0" presId="urn:microsoft.com/office/officeart/2005/8/layout/radial1"/>
    <dgm:cxn modelId="{A379BA4B-B200-4626-8E28-9996FA5272EB}" type="presParOf" srcId="{6B5C3F10-672B-47C5-90FE-B02E355AD3B0}" destId="{0367B78F-547C-4880-8D99-A4663FACB437}" srcOrd="0" destOrd="0" presId="urn:microsoft.com/office/officeart/2005/8/layout/radial1"/>
    <dgm:cxn modelId="{2051AB8D-A39A-421F-B0B6-278DB3BF1FAC}" type="presParOf" srcId="{B4E3401B-5C5A-475A-B830-BE7770873385}" destId="{38675DC1-704E-4546-BA3B-A45AA603A4EC}" srcOrd="2" destOrd="0" presId="urn:microsoft.com/office/officeart/2005/8/layout/radial1"/>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custT="1"/>
      <dgm:spPr/>
      <dgm:t>
        <a:bodyPr/>
        <a:lstStyle/>
        <a:p>
          <a:endParaRPr lang="en-US" sz="1800" dirty="0"/>
        </a:p>
      </dgm:t>
    </dgm:pt>
    <dgm:pt modelId="{F0CFEF7C-979D-4018-96EC-84B5E8CB3E7D}" type="parTrans" cxnId="{B00DB447-BA2B-4535-A1E0-7001766827AE}">
      <dgm:prSet/>
      <dgm:spPr/>
      <dgm:t>
        <a:bodyPr/>
        <a:lstStyle/>
        <a:p>
          <a:endParaRPr lang="en-US" sz="1600"/>
        </a:p>
      </dgm:t>
    </dgm:pt>
    <dgm:pt modelId="{E52873B4-45EC-43B7-B9B7-41E6710B9B55}" type="sibTrans" cxnId="{B00DB447-BA2B-4535-A1E0-7001766827AE}">
      <dgm:prSet/>
      <dgm:spPr/>
      <dgm:t>
        <a:bodyPr/>
        <a:lstStyle/>
        <a:p>
          <a:endParaRPr lang="en-US" sz="1600"/>
        </a:p>
      </dgm:t>
    </dgm:pt>
    <dgm:pt modelId="{F1FACD34-A850-4D62-AE44-C1BDFF63B83A}">
      <dgm:prSet phldrT="[Text]" custT="1"/>
      <dgm:spPr/>
      <dgm:t>
        <a:bodyPr/>
        <a:lstStyle/>
        <a:p>
          <a:r>
            <a:rPr lang="fr-CA" sz="2400" dirty="0" smtClean="0"/>
            <a:t>Prof 1</a:t>
          </a:r>
          <a:endParaRPr lang="en-US" sz="2400" dirty="0"/>
        </a:p>
      </dgm:t>
    </dgm:pt>
    <dgm:pt modelId="{CAB722B7-5000-4C7C-AA4E-35787AC7DD66}" type="parTrans" cxnId="{54CEF86C-3B9B-4C0E-9648-31EA84484BF2}">
      <dgm:prSet custT="1"/>
      <dgm:spPr/>
      <dgm:t>
        <a:bodyPr/>
        <a:lstStyle/>
        <a:p>
          <a:endParaRPr lang="en-US" sz="400"/>
        </a:p>
      </dgm:t>
    </dgm:pt>
    <dgm:pt modelId="{FF238827-4A03-443B-BB87-C4189524F030}" type="sibTrans" cxnId="{54CEF86C-3B9B-4C0E-9648-31EA84484BF2}">
      <dgm:prSet/>
      <dgm:spPr/>
      <dgm:t>
        <a:bodyPr/>
        <a:lstStyle/>
        <a:p>
          <a:endParaRPr lang="en-US" sz="1600"/>
        </a:p>
      </dgm:t>
    </dgm:pt>
    <dgm:pt modelId="{5E1FCD86-8C4B-4ABE-94D5-F5D89144D60B}">
      <dgm:prSet phldrT="[Text]" custT="1"/>
      <dgm:spPr/>
      <dgm:t>
        <a:bodyPr/>
        <a:lstStyle/>
        <a:p>
          <a:r>
            <a:rPr lang="fr-CA" sz="2400" dirty="0" smtClean="0"/>
            <a:t>Prof 2</a:t>
          </a:r>
          <a:endParaRPr lang="en-US" sz="2400" dirty="0"/>
        </a:p>
      </dgm:t>
    </dgm:pt>
    <dgm:pt modelId="{D2F14D4A-A603-424A-9144-48DC3B1D95A5}" type="parTrans" cxnId="{EAFD5F43-2235-4A3C-B2A0-D1EB6CE9E64B}">
      <dgm:prSet custT="1"/>
      <dgm:spPr/>
      <dgm:t>
        <a:bodyPr/>
        <a:lstStyle/>
        <a:p>
          <a:endParaRPr lang="en-US" sz="400"/>
        </a:p>
      </dgm:t>
    </dgm:pt>
    <dgm:pt modelId="{74D7D689-5A26-4DF8-A78B-478E37575D36}" type="sibTrans" cxnId="{EAFD5F43-2235-4A3C-B2A0-D1EB6CE9E64B}">
      <dgm:prSet/>
      <dgm:spPr/>
      <dgm:t>
        <a:bodyPr/>
        <a:lstStyle/>
        <a:p>
          <a:endParaRPr lang="en-US" sz="1600"/>
        </a:p>
      </dgm:t>
    </dgm:pt>
    <dgm:pt modelId="{697A9AD7-E082-4167-B23D-5CF110B41BF1}">
      <dgm:prSet phldrT="[Text]" custT="1"/>
      <dgm:spPr/>
      <dgm:t>
        <a:bodyPr/>
        <a:lstStyle/>
        <a:p>
          <a:r>
            <a:rPr lang="fr-CA" sz="2400" dirty="0" smtClean="0"/>
            <a:t>Prof 3</a:t>
          </a:r>
          <a:endParaRPr lang="en-US" sz="2400" dirty="0"/>
        </a:p>
      </dgm:t>
    </dgm:pt>
    <dgm:pt modelId="{F7376814-C967-44B5-BE44-1D21B791AAF3}" type="parTrans" cxnId="{CB3AA474-E8D4-43EB-9334-CCA7DF3F3AAD}">
      <dgm:prSet custT="1"/>
      <dgm:spPr/>
      <dgm:t>
        <a:bodyPr/>
        <a:lstStyle/>
        <a:p>
          <a:endParaRPr lang="en-US" sz="700"/>
        </a:p>
      </dgm:t>
    </dgm:pt>
    <dgm:pt modelId="{60FC4626-84B4-423C-A71F-ECC3C6EDB53D}" type="sibTrans" cxnId="{CB3AA474-E8D4-43EB-9334-CCA7DF3F3AAD}">
      <dgm:prSet/>
      <dgm:spPr/>
      <dgm:t>
        <a:bodyPr/>
        <a:lstStyle/>
        <a:p>
          <a:endParaRPr lang="en-US" sz="1600"/>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3"/>
      <dgm:spPr/>
      <dgm:t>
        <a:bodyPr/>
        <a:lstStyle/>
        <a:p>
          <a:endParaRPr lang="en-US"/>
        </a:p>
      </dgm:t>
    </dgm:pt>
    <dgm:pt modelId="{0367B78F-547C-4880-8D99-A4663FACB437}" type="pres">
      <dgm:prSet presAssocID="{CAB722B7-5000-4C7C-AA4E-35787AC7DD66}" presName="connTx" presStyleLbl="parChTrans1D2" presStyleIdx="0" presStyleCnt="3"/>
      <dgm:spPr/>
      <dgm:t>
        <a:bodyPr/>
        <a:lstStyle/>
        <a:p>
          <a:endParaRPr lang="en-US"/>
        </a:p>
      </dgm:t>
    </dgm:pt>
    <dgm:pt modelId="{38675DC1-704E-4546-BA3B-A45AA603A4EC}" type="pres">
      <dgm:prSet presAssocID="{F1FACD34-A850-4D62-AE44-C1BDFF63B83A}" presName="node" presStyleLbl="node1" presStyleIdx="0" presStyleCnt="3" custRadScaleRad="36166" custRadScaleInc="-228566">
        <dgm:presLayoutVars>
          <dgm:bulletEnabled val="1"/>
        </dgm:presLayoutVars>
      </dgm:prSet>
      <dgm:spPr/>
      <dgm:t>
        <a:bodyPr/>
        <a:lstStyle/>
        <a:p>
          <a:endParaRPr lang="en-US"/>
        </a:p>
      </dgm:t>
    </dgm:pt>
    <dgm:pt modelId="{C7D7CBFC-BCC4-4AB0-9749-3531CBE1000B}" type="pres">
      <dgm:prSet presAssocID="{D2F14D4A-A603-424A-9144-48DC3B1D95A5}" presName="Name9" presStyleLbl="parChTrans1D2" presStyleIdx="1" presStyleCnt="3"/>
      <dgm:spPr/>
      <dgm:t>
        <a:bodyPr/>
        <a:lstStyle/>
        <a:p>
          <a:endParaRPr lang="en-US"/>
        </a:p>
      </dgm:t>
    </dgm:pt>
    <dgm:pt modelId="{165D2628-A508-4D93-BCB8-B58B4284C27C}" type="pres">
      <dgm:prSet presAssocID="{D2F14D4A-A603-424A-9144-48DC3B1D95A5}" presName="connTx" presStyleLbl="parChTrans1D2" presStyleIdx="1" presStyleCnt="3"/>
      <dgm:spPr/>
      <dgm:t>
        <a:bodyPr/>
        <a:lstStyle/>
        <a:p>
          <a:endParaRPr lang="en-US"/>
        </a:p>
      </dgm:t>
    </dgm:pt>
    <dgm:pt modelId="{C118F402-A0A7-4952-90B8-061F1866E8BC}" type="pres">
      <dgm:prSet presAssocID="{5E1FCD86-8C4B-4ABE-94D5-F5D89144D60B}" presName="node" presStyleLbl="node1" presStyleIdx="1" presStyleCnt="3" custRadScaleRad="50188" custRadScaleInc="-143737">
        <dgm:presLayoutVars>
          <dgm:bulletEnabled val="1"/>
        </dgm:presLayoutVars>
      </dgm:prSet>
      <dgm:spPr/>
      <dgm:t>
        <a:bodyPr/>
        <a:lstStyle/>
        <a:p>
          <a:endParaRPr lang="en-US"/>
        </a:p>
      </dgm:t>
    </dgm:pt>
    <dgm:pt modelId="{058F1852-F811-467A-8A0B-6B726922DE70}" type="pres">
      <dgm:prSet presAssocID="{F7376814-C967-44B5-BE44-1D21B791AAF3}" presName="Name9" presStyleLbl="parChTrans1D2" presStyleIdx="2" presStyleCnt="3"/>
      <dgm:spPr/>
      <dgm:t>
        <a:bodyPr/>
        <a:lstStyle/>
        <a:p>
          <a:endParaRPr lang="en-US"/>
        </a:p>
      </dgm:t>
    </dgm:pt>
    <dgm:pt modelId="{182807A8-5B44-4A19-87BC-611FC7005DF5}" type="pres">
      <dgm:prSet presAssocID="{F7376814-C967-44B5-BE44-1D21B791AAF3}" presName="connTx" presStyleLbl="parChTrans1D2" presStyleIdx="2" presStyleCnt="3"/>
      <dgm:spPr/>
      <dgm:t>
        <a:bodyPr/>
        <a:lstStyle/>
        <a:p>
          <a:endParaRPr lang="en-US"/>
        </a:p>
      </dgm:t>
    </dgm:pt>
    <dgm:pt modelId="{BC40E5E2-455C-4C1D-B5E7-333635FC37C5}" type="pres">
      <dgm:prSet presAssocID="{697A9AD7-E082-4167-B23D-5CF110B41BF1}" presName="node" presStyleLbl="node1" presStyleIdx="2" presStyleCnt="3" custRadScaleRad="127427" custRadScaleInc="-42803">
        <dgm:presLayoutVars>
          <dgm:bulletEnabled val="1"/>
        </dgm:presLayoutVars>
      </dgm:prSet>
      <dgm:spPr/>
      <dgm:t>
        <a:bodyPr/>
        <a:lstStyle/>
        <a:p>
          <a:endParaRPr lang="en-US"/>
        </a:p>
      </dgm:t>
    </dgm:pt>
  </dgm:ptLst>
  <dgm:cxnLst>
    <dgm:cxn modelId="{EAFD5F43-2235-4A3C-B2A0-D1EB6CE9E64B}" srcId="{EC44CD39-BC2A-43A1-836C-3D19F703455A}" destId="{5E1FCD86-8C4B-4ABE-94D5-F5D89144D60B}" srcOrd="1" destOrd="0" parTransId="{D2F14D4A-A603-424A-9144-48DC3B1D95A5}" sibTransId="{74D7D689-5A26-4DF8-A78B-478E37575D36}"/>
    <dgm:cxn modelId="{54CEF86C-3B9B-4C0E-9648-31EA84484BF2}" srcId="{EC44CD39-BC2A-43A1-836C-3D19F703455A}" destId="{F1FACD34-A850-4D62-AE44-C1BDFF63B83A}" srcOrd="0" destOrd="0" parTransId="{CAB722B7-5000-4C7C-AA4E-35787AC7DD66}" sibTransId="{FF238827-4A03-443B-BB87-C4189524F030}"/>
    <dgm:cxn modelId="{B00DB447-BA2B-4535-A1E0-7001766827AE}" srcId="{D2BEFF13-DA12-47DB-820E-FE7C947E4886}" destId="{EC44CD39-BC2A-43A1-836C-3D19F703455A}" srcOrd="0" destOrd="0" parTransId="{F0CFEF7C-979D-4018-96EC-84B5E8CB3E7D}" sibTransId="{E52873B4-45EC-43B7-B9B7-41E6710B9B55}"/>
    <dgm:cxn modelId="{05887920-D39C-4C26-BD70-1592C8F8FAC0}" type="presOf" srcId="{5E1FCD86-8C4B-4ABE-94D5-F5D89144D60B}" destId="{C118F402-A0A7-4952-90B8-061F1866E8BC}" srcOrd="0" destOrd="0" presId="urn:microsoft.com/office/officeart/2005/8/layout/radial1"/>
    <dgm:cxn modelId="{C4C645CA-FBEA-4FC5-A228-023BD2D1B46D}" type="presOf" srcId="{697A9AD7-E082-4167-B23D-5CF110B41BF1}" destId="{BC40E5E2-455C-4C1D-B5E7-333635FC37C5}" srcOrd="0" destOrd="0" presId="urn:microsoft.com/office/officeart/2005/8/layout/radial1"/>
    <dgm:cxn modelId="{7D6D0DED-3EED-4A25-9AA3-F4886F206B7D}" type="presOf" srcId="{D2BEFF13-DA12-47DB-820E-FE7C947E4886}" destId="{B4E3401B-5C5A-475A-B830-BE7770873385}" srcOrd="0" destOrd="0" presId="urn:microsoft.com/office/officeart/2005/8/layout/radial1"/>
    <dgm:cxn modelId="{CB3AA474-E8D4-43EB-9334-CCA7DF3F3AAD}" srcId="{EC44CD39-BC2A-43A1-836C-3D19F703455A}" destId="{697A9AD7-E082-4167-B23D-5CF110B41BF1}" srcOrd="2" destOrd="0" parTransId="{F7376814-C967-44B5-BE44-1D21B791AAF3}" sibTransId="{60FC4626-84B4-423C-A71F-ECC3C6EDB53D}"/>
    <dgm:cxn modelId="{101BE451-3353-466F-BBD0-80B6B9DE96FD}" type="presOf" srcId="{F1FACD34-A850-4D62-AE44-C1BDFF63B83A}" destId="{38675DC1-704E-4546-BA3B-A45AA603A4EC}" srcOrd="0" destOrd="0" presId="urn:microsoft.com/office/officeart/2005/8/layout/radial1"/>
    <dgm:cxn modelId="{38B09E38-4108-4B53-A303-2511A8151F20}" type="presOf" srcId="{EC44CD39-BC2A-43A1-836C-3D19F703455A}" destId="{67279779-23F3-44D3-9DB7-0B10701F9CBE}" srcOrd="0" destOrd="0" presId="urn:microsoft.com/office/officeart/2005/8/layout/radial1"/>
    <dgm:cxn modelId="{8A011F05-F596-48E2-9945-69E6B0B4837D}" type="presOf" srcId="{F7376814-C967-44B5-BE44-1D21B791AAF3}" destId="{182807A8-5B44-4A19-87BC-611FC7005DF5}" srcOrd="1" destOrd="0" presId="urn:microsoft.com/office/officeart/2005/8/layout/radial1"/>
    <dgm:cxn modelId="{654572A7-C542-48AA-898F-2320A69C7DCC}" type="presOf" srcId="{D2F14D4A-A603-424A-9144-48DC3B1D95A5}" destId="{165D2628-A508-4D93-BCB8-B58B4284C27C}" srcOrd="1" destOrd="0" presId="urn:microsoft.com/office/officeart/2005/8/layout/radial1"/>
    <dgm:cxn modelId="{52AFA270-7F9E-4379-899C-2AA5158DFC0E}" type="presOf" srcId="{CAB722B7-5000-4C7C-AA4E-35787AC7DD66}" destId="{6B5C3F10-672B-47C5-90FE-B02E355AD3B0}" srcOrd="0" destOrd="0" presId="urn:microsoft.com/office/officeart/2005/8/layout/radial1"/>
    <dgm:cxn modelId="{D5701D48-6931-42CC-B4BF-F126E8FA7327}" type="presOf" srcId="{D2F14D4A-A603-424A-9144-48DC3B1D95A5}" destId="{C7D7CBFC-BCC4-4AB0-9749-3531CBE1000B}" srcOrd="0" destOrd="0" presId="urn:microsoft.com/office/officeart/2005/8/layout/radial1"/>
    <dgm:cxn modelId="{099E1A74-4CBC-48A1-A0E3-7D5BECCD8648}" type="presOf" srcId="{CAB722B7-5000-4C7C-AA4E-35787AC7DD66}" destId="{0367B78F-547C-4880-8D99-A4663FACB437}" srcOrd="1" destOrd="0" presId="urn:microsoft.com/office/officeart/2005/8/layout/radial1"/>
    <dgm:cxn modelId="{A21124C2-8F93-4A13-B301-EA9D125ED61C}" type="presOf" srcId="{F7376814-C967-44B5-BE44-1D21B791AAF3}" destId="{058F1852-F811-467A-8A0B-6B726922DE70}" srcOrd="0" destOrd="0" presId="urn:microsoft.com/office/officeart/2005/8/layout/radial1"/>
    <dgm:cxn modelId="{3D59C5F0-7AC6-4B3C-B2D6-0EE1AD770E2B}" type="presParOf" srcId="{B4E3401B-5C5A-475A-B830-BE7770873385}" destId="{67279779-23F3-44D3-9DB7-0B10701F9CBE}" srcOrd="0" destOrd="0" presId="urn:microsoft.com/office/officeart/2005/8/layout/radial1"/>
    <dgm:cxn modelId="{558B8525-A925-4B6E-818A-5295F4932CE9}" type="presParOf" srcId="{B4E3401B-5C5A-475A-B830-BE7770873385}" destId="{6B5C3F10-672B-47C5-90FE-B02E355AD3B0}" srcOrd="1" destOrd="0" presId="urn:microsoft.com/office/officeart/2005/8/layout/radial1"/>
    <dgm:cxn modelId="{98A2D3B9-06C5-4BE9-A572-EB16D4CA47D6}" type="presParOf" srcId="{6B5C3F10-672B-47C5-90FE-B02E355AD3B0}" destId="{0367B78F-547C-4880-8D99-A4663FACB437}" srcOrd="0" destOrd="0" presId="urn:microsoft.com/office/officeart/2005/8/layout/radial1"/>
    <dgm:cxn modelId="{F4C1E6D2-D91C-40CA-AAA3-A692C3A4D676}" type="presParOf" srcId="{B4E3401B-5C5A-475A-B830-BE7770873385}" destId="{38675DC1-704E-4546-BA3B-A45AA603A4EC}" srcOrd="2" destOrd="0" presId="urn:microsoft.com/office/officeart/2005/8/layout/radial1"/>
    <dgm:cxn modelId="{6FEE858D-CFC8-4BE0-9DBB-DDF14E3EC7EE}" type="presParOf" srcId="{B4E3401B-5C5A-475A-B830-BE7770873385}" destId="{C7D7CBFC-BCC4-4AB0-9749-3531CBE1000B}" srcOrd="3" destOrd="0" presId="urn:microsoft.com/office/officeart/2005/8/layout/radial1"/>
    <dgm:cxn modelId="{CB9B1B30-B754-446F-A441-63ACD54407AC}" type="presParOf" srcId="{C7D7CBFC-BCC4-4AB0-9749-3531CBE1000B}" destId="{165D2628-A508-4D93-BCB8-B58B4284C27C}" srcOrd="0" destOrd="0" presId="urn:microsoft.com/office/officeart/2005/8/layout/radial1"/>
    <dgm:cxn modelId="{F94A0B56-05AC-4583-8280-DA8C85858490}" type="presParOf" srcId="{B4E3401B-5C5A-475A-B830-BE7770873385}" destId="{C118F402-A0A7-4952-90B8-061F1866E8BC}" srcOrd="4" destOrd="0" presId="urn:microsoft.com/office/officeart/2005/8/layout/radial1"/>
    <dgm:cxn modelId="{9D5F6A2F-4D71-421E-99F7-6AAFB94759E9}" type="presParOf" srcId="{B4E3401B-5C5A-475A-B830-BE7770873385}" destId="{058F1852-F811-467A-8A0B-6B726922DE70}" srcOrd="5" destOrd="0" presId="urn:microsoft.com/office/officeart/2005/8/layout/radial1"/>
    <dgm:cxn modelId="{A2B92A40-F7E2-419F-9B29-25EF980FA9AA}" type="presParOf" srcId="{058F1852-F811-467A-8A0B-6B726922DE70}" destId="{182807A8-5B44-4A19-87BC-611FC7005DF5}" srcOrd="0" destOrd="0" presId="urn:microsoft.com/office/officeart/2005/8/layout/radial1"/>
    <dgm:cxn modelId="{C9126D9F-DE9F-4263-8230-718A79730333}" type="presParOf" srcId="{B4E3401B-5C5A-475A-B830-BE7770873385}" destId="{BC40E5E2-455C-4C1D-B5E7-333635FC37C5}" srcOrd="6"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C077D09-4EBD-4179-AF9E-77F43EDB158D}" type="doc">
      <dgm:prSet loTypeId="urn:microsoft.com/office/officeart/2005/8/layout/radial1" loCatId="relationship" qsTypeId="urn:microsoft.com/office/officeart/2005/8/quickstyle/simple1" qsCatId="simple" csTypeId="urn:microsoft.com/office/officeart/2005/8/colors/accent2_2" csCatId="accent2" phldr="1"/>
      <dgm:spPr/>
      <dgm:t>
        <a:bodyPr/>
        <a:lstStyle/>
        <a:p>
          <a:endParaRPr lang="en-US"/>
        </a:p>
      </dgm:t>
    </dgm:pt>
    <dgm:pt modelId="{D32A988B-CBC9-4CB7-8214-9D3C220263A0}">
      <dgm:prSet phldrT="[Text]" custT="1"/>
      <dgm:spPr>
        <a:solidFill>
          <a:srgbClr val="FF0000"/>
        </a:solidFill>
      </dgm:spPr>
      <dgm:t>
        <a:bodyPr/>
        <a:lstStyle/>
        <a:p>
          <a:r>
            <a:rPr lang="en-CA" sz="1600" noProof="0" dirty="0" smtClean="0"/>
            <a:t>Project 1</a:t>
          </a:r>
          <a:endParaRPr lang="en-CA" sz="1600" noProof="0" dirty="0"/>
        </a:p>
      </dgm:t>
    </dgm:pt>
    <dgm:pt modelId="{425F2C59-6F5C-41F4-A6E7-C559D1C845CD}" type="parTrans" cxnId="{45DA79E0-B213-484D-B299-C7C2A76ECA08}">
      <dgm:prSet/>
      <dgm:spPr/>
      <dgm:t>
        <a:bodyPr/>
        <a:lstStyle/>
        <a:p>
          <a:endParaRPr lang="en-CA" sz="3200" noProof="0"/>
        </a:p>
      </dgm:t>
    </dgm:pt>
    <dgm:pt modelId="{E0ECB8E4-8736-4DB0-9B54-F1632138E3B0}" type="sibTrans" cxnId="{45DA79E0-B213-484D-B299-C7C2A76ECA08}">
      <dgm:prSet/>
      <dgm:spPr/>
      <dgm:t>
        <a:bodyPr/>
        <a:lstStyle/>
        <a:p>
          <a:endParaRPr lang="en-CA" sz="3200" noProof="0"/>
        </a:p>
      </dgm:t>
    </dgm:pt>
    <dgm:pt modelId="{D2F5335A-2825-48BB-A288-33E82D40EA58}">
      <dgm:prSet phldrT="[Text]" custT="1"/>
      <dgm:spPr>
        <a:solidFill>
          <a:srgbClr val="00B050"/>
        </a:solidFill>
      </dgm:spPr>
      <dgm:t>
        <a:bodyPr/>
        <a:lstStyle/>
        <a:p>
          <a:r>
            <a:rPr lang="en-CA" sz="1400" noProof="0" dirty="0" smtClean="0"/>
            <a:t>University 1</a:t>
          </a:r>
          <a:endParaRPr lang="en-CA" sz="1400" noProof="0" dirty="0"/>
        </a:p>
      </dgm:t>
    </dgm:pt>
    <dgm:pt modelId="{DB5610B7-CC12-4820-BC95-53B896B01A3B}" type="parTrans" cxnId="{B4E8D853-DB4F-4ACA-BF2D-F3098770A6B1}">
      <dgm:prSet custT="1"/>
      <dgm:spPr/>
      <dgm:t>
        <a:bodyPr/>
        <a:lstStyle/>
        <a:p>
          <a:endParaRPr lang="en-CA" sz="1400" noProof="0"/>
        </a:p>
      </dgm:t>
    </dgm:pt>
    <dgm:pt modelId="{8612AED7-2D21-44BC-BFE5-5B27C3438CC1}" type="sibTrans" cxnId="{B4E8D853-DB4F-4ACA-BF2D-F3098770A6B1}">
      <dgm:prSet/>
      <dgm:spPr/>
      <dgm:t>
        <a:bodyPr/>
        <a:lstStyle/>
        <a:p>
          <a:endParaRPr lang="en-CA" sz="3200" noProof="0"/>
        </a:p>
      </dgm:t>
    </dgm:pt>
    <dgm:pt modelId="{5640A551-EEC7-4CBE-A9ED-17821A3D1746}">
      <dgm:prSet phldrT="[Text]" custT="1"/>
      <dgm:spPr>
        <a:solidFill>
          <a:srgbClr val="00B050"/>
        </a:solidFill>
      </dgm:spPr>
      <dgm:t>
        <a:bodyPr/>
        <a:lstStyle/>
        <a:p>
          <a:r>
            <a:rPr lang="en-CA" sz="1400" noProof="0" dirty="0" smtClean="0"/>
            <a:t>University 2</a:t>
          </a:r>
          <a:endParaRPr lang="en-CA" sz="1400" noProof="0" dirty="0"/>
        </a:p>
      </dgm:t>
    </dgm:pt>
    <dgm:pt modelId="{6341ED95-7B6A-491E-BE49-ED860D41C910}" type="parTrans" cxnId="{5D5707AF-1137-4D6F-A16B-0F33839CC870}">
      <dgm:prSet custT="1"/>
      <dgm:spPr/>
      <dgm:t>
        <a:bodyPr/>
        <a:lstStyle/>
        <a:p>
          <a:endParaRPr lang="en-CA" sz="1400" noProof="0"/>
        </a:p>
      </dgm:t>
    </dgm:pt>
    <dgm:pt modelId="{7021E55C-DBC7-4852-A67F-007AC4709FE6}" type="sibTrans" cxnId="{5D5707AF-1137-4D6F-A16B-0F33839CC870}">
      <dgm:prSet/>
      <dgm:spPr/>
      <dgm:t>
        <a:bodyPr/>
        <a:lstStyle/>
        <a:p>
          <a:endParaRPr lang="en-CA" sz="3200" noProof="0"/>
        </a:p>
      </dgm:t>
    </dgm:pt>
    <dgm:pt modelId="{E9F21F71-C1D5-4365-9A5C-50CC8B95F2BE}">
      <dgm:prSet phldrT="[Text]" custT="1"/>
      <dgm:spPr>
        <a:solidFill>
          <a:srgbClr val="00B050"/>
        </a:solidFill>
      </dgm:spPr>
      <dgm:t>
        <a:bodyPr/>
        <a:lstStyle/>
        <a:p>
          <a:r>
            <a:rPr lang="en-CA" sz="1400" noProof="0" dirty="0" smtClean="0"/>
            <a:t>University 3</a:t>
          </a:r>
          <a:endParaRPr lang="en-CA" sz="1400" noProof="0" dirty="0"/>
        </a:p>
      </dgm:t>
    </dgm:pt>
    <dgm:pt modelId="{B5BB8BE9-34B8-41E1-8085-F23ADC3F7465}" type="parTrans" cxnId="{AFF900D4-0E00-488F-914C-78D86609F937}">
      <dgm:prSet custT="1"/>
      <dgm:spPr/>
      <dgm:t>
        <a:bodyPr/>
        <a:lstStyle/>
        <a:p>
          <a:endParaRPr lang="en-CA" sz="1400" noProof="0"/>
        </a:p>
      </dgm:t>
    </dgm:pt>
    <dgm:pt modelId="{AE03FF12-F3EB-4992-B2A3-790562849449}" type="sibTrans" cxnId="{AFF900D4-0E00-488F-914C-78D86609F937}">
      <dgm:prSet/>
      <dgm:spPr/>
      <dgm:t>
        <a:bodyPr/>
        <a:lstStyle/>
        <a:p>
          <a:endParaRPr lang="en-CA" sz="3200" noProof="0"/>
        </a:p>
      </dgm:t>
    </dgm:pt>
    <dgm:pt modelId="{78B8773F-AA51-4928-8230-0B79238A3C75}">
      <dgm:prSet phldrT="[Text]" custT="1"/>
      <dgm:spPr/>
      <dgm:t>
        <a:bodyPr/>
        <a:lstStyle/>
        <a:p>
          <a:r>
            <a:rPr lang="en-CA" sz="1400" noProof="0" dirty="0" smtClean="0"/>
            <a:t>Gov 1</a:t>
          </a:r>
          <a:endParaRPr lang="en-CA" sz="1400" noProof="0" dirty="0"/>
        </a:p>
      </dgm:t>
    </dgm:pt>
    <dgm:pt modelId="{3D08EE4F-FB43-43FF-A7E1-156C282FA4F3}" type="parTrans" cxnId="{164EBB5C-D8B9-4B5C-A72E-5E4773C37268}">
      <dgm:prSet custT="1"/>
      <dgm:spPr/>
      <dgm:t>
        <a:bodyPr/>
        <a:lstStyle/>
        <a:p>
          <a:endParaRPr lang="en-CA" sz="1400" noProof="0"/>
        </a:p>
      </dgm:t>
    </dgm:pt>
    <dgm:pt modelId="{D7886A8E-D978-4F82-8360-781D54DFD7D2}" type="sibTrans" cxnId="{164EBB5C-D8B9-4B5C-A72E-5E4773C37268}">
      <dgm:prSet/>
      <dgm:spPr/>
      <dgm:t>
        <a:bodyPr/>
        <a:lstStyle/>
        <a:p>
          <a:endParaRPr lang="en-CA" sz="3200" noProof="0"/>
        </a:p>
      </dgm:t>
    </dgm:pt>
    <dgm:pt modelId="{FEE6B7D2-FEDC-4B17-8D2A-1DE757057828}">
      <dgm:prSet phldrT="[Text]" custT="1"/>
      <dgm:spPr/>
      <dgm:t>
        <a:bodyPr/>
        <a:lstStyle/>
        <a:p>
          <a:r>
            <a:rPr lang="en-CA" sz="1400" noProof="0" dirty="0" smtClean="0"/>
            <a:t>Gov 2</a:t>
          </a:r>
          <a:endParaRPr lang="en-CA" sz="1400" noProof="0" dirty="0"/>
        </a:p>
      </dgm:t>
    </dgm:pt>
    <dgm:pt modelId="{62799E99-63D4-4926-871E-0D5631D6F6D4}" type="parTrans" cxnId="{0653EC28-7B4E-4500-B699-D4DB1067793C}">
      <dgm:prSet custT="1"/>
      <dgm:spPr/>
      <dgm:t>
        <a:bodyPr/>
        <a:lstStyle/>
        <a:p>
          <a:endParaRPr lang="en-US" sz="1400"/>
        </a:p>
      </dgm:t>
    </dgm:pt>
    <dgm:pt modelId="{BD59E4D3-5251-43A7-80B8-2A8C97740505}" type="sibTrans" cxnId="{0653EC28-7B4E-4500-B699-D4DB1067793C}">
      <dgm:prSet/>
      <dgm:spPr/>
      <dgm:t>
        <a:bodyPr/>
        <a:lstStyle/>
        <a:p>
          <a:endParaRPr lang="en-US" sz="3200"/>
        </a:p>
      </dgm:t>
    </dgm:pt>
    <dgm:pt modelId="{C7C9A3F8-3756-41EF-83C9-58516E253027}">
      <dgm:prSet phldrT="[Text]" custT="1"/>
      <dgm:spPr/>
      <dgm:t>
        <a:bodyPr/>
        <a:lstStyle/>
        <a:p>
          <a:r>
            <a:rPr lang="en-CA" sz="1400" noProof="0" dirty="0" smtClean="0"/>
            <a:t>Industry 1</a:t>
          </a:r>
          <a:endParaRPr lang="en-CA" sz="1400" noProof="0" dirty="0"/>
        </a:p>
      </dgm:t>
    </dgm:pt>
    <dgm:pt modelId="{F7829FC9-A5E6-436C-AC0B-6131EBC0100A}" type="parTrans" cxnId="{AA210789-35E2-4A5D-8E75-54A315EF8AE6}">
      <dgm:prSet custT="1"/>
      <dgm:spPr/>
      <dgm:t>
        <a:bodyPr/>
        <a:lstStyle/>
        <a:p>
          <a:endParaRPr lang="en-US" sz="1400"/>
        </a:p>
      </dgm:t>
    </dgm:pt>
    <dgm:pt modelId="{01831839-0D76-41E1-AE02-434BBD06364E}" type="sibTrans" cxnId="{AA210789-35E2-4A5D-8E75-54A315EF8AE6}">
      <dgm:prSet/>
      <dgm:spPr/>
      <dgm:t>
        <a:bodyPr/>
        <a:lstStyle/>
        <a:p>
          <a:endParaRPr lang="en-US" sz="3200"/>
        </a:p>
      </dgm:t>
    </dgm:pt>
    <dgm:pt modelId="{3F1D3D47-4419-425D-9A35-447BABBF2F38}">
      <dgm:prSet phldrT="[Text]" custT="1"/>
      <dgm:spPr/>
      <dgm:t>
        <a:bodyPr/>
        <a:lstStyle/>
        <a:p>
          <a:r>
            <a:rPr lang="en-CA" sz="1400" noProof="0" dirty="0" smtClean="0"/>
            <a:t>NFPO</a:t>
          </a:r>
          <a:endParaRPr lang="en-CA" sz="1400" noProof="0" dirty="0"/>
        </a:p>
      </dgm:t>
    </dgm:pt>
    <dgm:pt modelId="{41B7AA74-C917-4510-98D0-D6F8E600A36A}" type="parTrans" cxnId="{435A032D-498D-4D44-BECB-621C2759C7F9}">
      <dgm:prSet custT="1"/>
      <dgm:spPr/>
      <dgm:t>
        <a:bodyPr/>
        <a:lstStyle/>
        <a:p>
          <a:endParaRPr lang="en-US" sz="1400"/>
        </a:p>
      </dgm:t>
    </dgm:pt>
    <dgm:pt modelId="{D42E2D6A-8ABB-40F0-9EB0-B582A10BD5E2}" type="sibTrans" cxnId="{435A032D-498D-4D44-BECB-621C2759C7F9}">
      <dgm:prSet/>
      <dgm:spPr/>
      <dgm:t>
        <a:bodyPr/>
        <a:lstStyle/>
        <a:p>
          <a:endParaRPr lang="en-US" sz="3200"/>
        </a:p>
      </dgm:t>
    </dgm:pt>
    <dgm:pt modelId="{CA97EB76-6228-4AD2-8C9C-A3A50333769C}" type="pres">
      <dgm:prSet presAssocID="{4C077D09-4EBD-4179-AF9E-77F43EDB158D}" presName="cycle" presStyleCnt="0">
        <dgm:presLayoutVars>
          <dgm:chMax val="1"/>
          <dgm:dir/>
          <dgm:animLvl val="ctr"/>
          <dgm:resizeHandles val="exact"/>
        </dgm:presLayoutVars>
      </dgm:prSet>
      <dgm:spPr/>
      <dgm:t>
        <a:bodyPr/>
        <a:lstStyle/>
        <a:p>
          <a:endParaRPr lang="en-US"/>
        </a:p>
      </dgm:t>
    </dgm:pt>
    <dgm:pt modelId="{820FB7C0-2893-4627-9F6C-29C4C46D3A22}" type="pres">
      <dgm:prSet presAssocID="{D32A988B-CBC9-4CB7-8214-9D3C220263A0}" presName="centerShape" presStyleLbl="node0" presStyleIdx="0" presStyleCnt="1" custLinFactNeighborX="4118" custLinFactNeighborY="-28485"/>
      <dgm:spPr/>
      <dgm:t>
        <a:bodyPr/>
        <a:lstStyle/>
        <a:p>
          <a:endParaRPr lang="en-US"/>
        </a:p>
      </dgm:t>
    </dgm:pt>
    <dgm:pt modelId="{E41CBF19-AD36-4132-8963-355984624CF8}" type="pres">
      <dgm:prSet presAssocID="{DB5610B7-CC12-4820-BC95-53B896B01A3B}" presName="Name9" presStyleLbl="parChTrans1D2" presStyleIdx="0" presStyleCnt="7"/>
      <dgm:spPr/>
      <dgm:t>
        <a:bodyPr/>
        <a:lstStyle/>
        <a:p>
          <a:endParaRPr lang="en-US"/>
        </a:p>
      </dgm:t>
    </dgm:pt>
    <dgm:pt modelId="{58D8B660-FCA4-4D32-90C6-318A0E32DD68}" type="pres">
      <dgm:prSet presAssocID="{DB5610B7-CC12-4820-BC95-53B896B01A3B}" presName="connTx" presStyleLbl="parChTrans1D2" presStyleIdx="0" presStyleCnt="7"/>
      <dgm:spPr/>
      <dgm:t>
        <a:bodyPr/>
        <a:lstStyle/>
        <a:p>
          <a:endParaRPr lang="en-US"/>
        </a:p>
      </dgm:t>
    </dgm:pt>
    <dgm:pt modelId="{54C36115-6394-43A8-97BD-B6002E039C24}" type="pres">
      <dgm:prSet presAssocID="{D2F5335A-2825-48BB-A288-33E82D40EA58}" presName="node" presStyleLbl="node1" presStyleIdx="0" presStyleCnt="7" custRadScaleRad="230753" custRadScaleInc="-368511">
        <dgm:presLayoutVars>
          <dgm:bulletEnabled val="1"/>
        </dgm:presLayoutVars>
      </dgm:prSet>
      <dgm:spPr/>
      <dgm:t>
        <a:bodyPr/>
        <a:lstStyle/>
        <a:p>
          <a:endParaRPr lang="en-US"/>
        </a:p>
      </dgm:t>
    </dgm:pt>
    <dgm:pt modelId="{681B6D2D-CB4F-4035-9E2D-8AC6768F1B86}" type="pres">
      <dgm:prSet presAssocID="{6341ED95-7B6A-491E-BE49-ED860D41C910}" presName="Name9" presStyleLbl="parChTrans1D2" presStyleIdx="1" presStyleCnt="7"/>
      <dgm:spPr/>
      <dgm:t>
        <a:bodyPr/>
        <a:lstStyle/>
        <a:p>
          <a:endParaRPr lang="en-US"/>
        </a:p>
      </dgm:t>
    </dgm:pt>
    <dgm:pt modelId="{7733C7ED-3E72-474C-BA18-D1E30DC70D4C}" type="pres">
      <dgm:prSet presAssocID="{6341ED95-7B6A-491E-BE49-ED860D41C910}" presName="connTx" presStyleLbl="parChTrans1D2" presStyleIdx="1" presStyleCnt="7"/>
      <dgm:spPr/>
      <dgm:t>
        <a:bodyPr/>
        <a:lstStyle/>
        <a:p>
          <a:endParaRPr lang="en-US"/>
        </a:p>
      </dgm:t>
    </dgm:pt>
    <dgm:pt modelId="{25EB4EFE-5BB4-4ED2-BE93-D971AC24E04C}" type="pres">
      <dgm:prSet presAssocID="{5640A551-EEC7-4CBE-A9ED-17821A3D1746}" presName="node" presStyleLbl="node1" presStyleIdx="1" presStyleCnt="7" custRadScaleRad="69812" custRadScaleInc="-596714">
        <dgm:presLayoutVars>
          <dgm:bulletEnabled val="1"/>
        </dgm:presLayoutVars>
      </dgm:prSet>
      <dgm:spPr/>
      <dgm:t>
        <a:bodyPr/>
        <a:lstStyle/>
        <a:p>
          <a:endParaRPr lang="en-US"/>
        </a:p>
      </dgm:t>
    </dgm:pt>
    <dgm:pt modelId="{3A23DB5C-058E-465C-B8E0-D035F94E9097}" type="pres">
      <dgm:prSet presAssocID="{B5BB8BE9-34B8-41E1-8085-F23ADC3F7465}" presName="Name9" presStyleLbl="parChTrans1D2" presStyleIdx="2" presStyleCnt="7"/>
      <dgm:spPr/>
      <dgm:t>
        <a:bodyPr/>
        <a:lstStyle/>
        <a:p>
          <a:endParaRPr lang="en-US"/>
        </a:p>
      </dgm:t>
    </dgm:pt>
    <dgm:pt modelId="{F2E21642-BA36-438B-AB30-B5BA73C01421}" type="pres">
      <dgm:prSet presAssocID="{B5BB8BE9-34B8-41E1-8085-F23ADC3F7465}" presName="connTx" presStyleLbl="parChTrans1D2" presStyleIdx="2" presStyleCnt="7"/>
      <dgm:spPr/>
      <dgm:t>
        <a:bodyPr/>
        <a:lstStyle/>
        <a:p>
          <a:endParaRPr lang="en-US"/>
        </a:p>
      </dgm:t>
    </dgm:pt>
    <dgm:pt modelId="{FBDE31F9-B4F5-4B3D-A9EA-9118813C946A}" type="pres">
      <dgm:prSet presAssocID="{E9F21F71-C1D5-4365-9A5C-50CC8B95F2BE}" presName="node" presStyleLbl="node1" presStyleIdx="2" presStyleCnt="7" custRadScaleRad="85396" custRadScaleInc="-11905">
        <dgm:presLayoutVars>
          <dgm:bulletEnabled val="1"/>
        </dgm:presLayoutVars>
      </dgm:prSet>
      <dgm:spPr/>
      <dgm:t>
        <a:bodyPr/>
        <a:lstStyle/>
        <a:p>
          <a:endParaRPr lang="en-US"/>
        </a:p>
      </dgm:t>
    </dgm:pt>
    <dgm:pt modelId="{874478BB-F398-4543-88AD-D995B4D892D8}" type="pres">
      <dgm:prSet presAssocID="{3D08EE4F-FB43-43FF-A7E1-156C282FA4F3}" presName="Name9" presStyleLbl="parChTrans1D2" presStyleIdx="3" presStyleCnt="7"/>
      <dgm:spPr/>
      <dgm:t>
        <a:bodyPr/>
        <a:lstStyle/>
        <a:p>
          <a:endParaRPr lang="en-US"/>
        </a:p>
      </dgm:t>
    </dgm:pt>
    <dgm:pt modelId="{E5E0E02C-8D39-48C5-8DF8-EE3E647A72FB}" type="pres">
      <dgm:prSet presAssocID="{3D08EE4F-FB43-43FF-A7E1-156C282FA4F3}" presName="connTx" presStyleLbl="parChTrans1D2" presStyleIdx="3" presStyleCnt="7"/>
      <dgm:spPr/>
      <dgm:t>
        <a:bodyPr/>
        <a:lstStyle/>
        <a:p>
          <a:endParaRPr lang="en-US"/>
        </a:p>
      </dgm:t>
    </dgm:pt>
    <dgm:pt modelId="{88782B3E-B280-49AA-9BB7-8FFFDBCC4FF3}" type="pres">
      <dgm:prSet presAssocID="{78B8773F-AA51-4928-8230-0B79238A3C75}" presName="node" presStyleLbl="node1" presStyleIdx="3" presStyleCnt="7" custRadScaleRad="17777" custRadScaleInc="-36828">
        <dgm:presLayoutVars>
          <dgm:bulletEnabled val="1"/>
        </dgm:presLayoutVars>
      </dgm:prSet>
      <dgm:spPr/>
      <dgm:t>
        <a:bodyPr/>
        <a:lstStyle/>
        <a:p>
          <a:endParaRPr lang="en-US"/>
        </a:p>
      </dgm:t>
    </dgm:pt>
    <dgm:pt modelId="{6DAC5FC3-AAB3-4823-B89B-C4E94DBEF2DF}" type="pres">
      <dgm:prSet presAssocID="{62799E99-63D4-4926-871E-0D5631D6F6D4}" presName="Name9" presStyleLbl="parChTrans1D2" presStyleIdx="4" presStyleCnt="7"/>
      <dgm:spPr/>
      <dgm:t>
        <a:bodyPr/>
        <a:lstStyle/>
        <a:p>
          <a:endParaRPr lang="en-US"/>
        </a:p>
      </dgm:t>
    </dgm:pt>
    <dgm:pt modelId="{CA3283F4-8D38-4257-9801-2BB42390F5D1}" type="pres">
      <dgm:prSet presAssocID="{62799E99-63D4-4926-871E-0D5631D6F6D4}" presName="connTx" presStyleLbl="parChTrans1D2" presStyleIdx="4" presStyleCnt="7"/>
      <dgm:spPr/>
      <dgm:t>
        <a:bodyPr/>
        <a:lstStyle/>
        <a:p>
          <a:endParaRPr lang="en-US"/>
        </a:p>
      </dgm:t>
    </dgm:pt>
    <dgm:pt modelId="{11B94124-AF3E-431A-AC9F-6792638718DA}" type="pres">
      <dgm:prSet presAssocID="{FEE6B7D2-FEDC-4B17-8D2A-1DE757057828}" presName="node" presStyleLbl="node1" presStyleIdx="4" presStyleCnt="7" custRadScaleRad="241027" custRadScaleInc="-435373">
        <dgm:presLayoutVars>
          <dgm:bulletEnabled val="1"/>
        </dgm:presLayoutVars>
      </dgm:prSet>
      <dgm:spPr/>
      <dgm:t>
        <a:bodyPr/>
        <a:lstStyle/>
        <a:p>
          <a:endParaRPr lang="en-US"/>
        </a:p>
      </dgm:t>
    </dgm:pt>
    <dgm:pt modelId="{90F8E156-883C-43FB-8213-8EA21E0ACB97}" type="pres">
      <dgm:prSet presAssocID="{F7829FC9-A5E6-436C-AC0B-6131EBC0100A}" presName="Name9" presStyleLbl="parChTrans1D2" presStyleIdx="5" presStyleCnt="7"/>
      <dgm:spPr/>
      <dgm:t>
        <a:bodyPr/>
        <a:lstStyle/>
        <a:p>
          <a:endParaRPr lang="en-US"/>
        </a:p>
      </dgm:t>
    </dgm:pt>
    <dgm:pt modelId="{59D1B2DF-60DE-4E96-A89A-57020030E0E2}" type="pres">
      <dgm:prSet presAssocID="{F7829FC9-A5E6-436C-AC0B-6131EBC0100A}" presName="connTx" presStyleLbl="parChTrans1D2" presStyleIdx="5" presStyleCnt="7"/>
      <dgm:spPr/>
      <dgm:t>
        <a:bodyPr/>
        <a:lstStyle/>
        <a:p>
          <a:endParaRPr lang="en-US"/>
        </a:p>
      </dgm:t>
    </dgm:pt>
    <dgm:pt modelId="{B388A1C9-2411-468A-8F82-7873678D236D}" type="pres">
      <dgm:prSet presAssocID="{C7C9A3F8-3756-41EF-83C9-58516E253027}" presName="node" presStyleLbl="node1" presStyleIdx="5" presStyleCnt="7" custRadScaleRad="152126" custRadScaleInc="28687">
        <dgm:presLayoutVars>
          <dgm:bulletEnabled val="1"/>
        </dgm:presLayoutVars>
      </dgm:prSet>
      <dgm:spPr/>
      <dgm:t>
        <a:bodyPr/>
        <a:lstStyle/>
        <a:p>
          <a:endParaRPr lang="en-US"/>
        </a:p>
      </dgm:t>
    </dgm:pt>
    <dgm:pt modelId="{BA4B2EC9-17D6-45B2-8F92-D7F50CBF8E1F}" type="pres">
      <dgm:prSet presAssocID="{41B7AA74-C917-4510-98D0-D6F8E600A36A}" presName="Name9" presStyleLbl="parChTrans1D2" presStyleIdx="6" presStyleCnt="7"/>
      <dgm:spPr/>
      <dgm:t>
        <a:bodyPr/>
        <a:lstStyle/>
        <a:p>
          <a:endParaRPr lang="en-US"/>
        </a:p>
      </dgm:t>
    </dgm:pt>
    <dgm:pt modelId="{66BC7CBE-77FB-495F-BE94-64C84B368A4D}" type="pres">
      <dgm:prSet presAssocID="{41B7AA74-C917-4510-98D0-D6F8E600A36A}" presName="connTx" presStyleLbl="parChTrans1D2" presStyleIdx="6" presStyleCnt="7"/>
      <dgm:spPr/>
      <dgm:t>
        <a:bodyPr/>
        <a:lstStyle/>
        <a:p>
          <a:endParaRPr lang="en-US"/>
        </a:p>
      </dgm:t>
    </dgm:pt>
    <dgm:pt modelId="{56DC9811-7D8F-4E6B-90AD-6E663E92716E}" type="pres">
      <dgm:prSet presAssocID="{3F1D3D47-4419-425D-9A35-447BABBF2F38}" presName="node" presStyleLbl="node1" presStyleIdx="6" presStyleCnt="7" custRadScaleRad="163940" custRadScaleInc="571523">
        <dgm:presLayoutVars>
          <dgm:bulletEnabled val="1"/>
        </dgm:presLayoutVars>
      </dgm:prSet>
      <dgm:spPr/>
      <dgm:t>
        <a:bodyPr/>
        <a:lstStyle/>
        <a:p>
          <a:endParaRPr lang="en-US"/>
        </a:p>
      </dgm:t>
    </dgm:pt>
  </dgm:ptLst>
  <dgm:cxnLst>
    <dgm:cxn modelId="{0B34C45E-322C-4615-88A4-94D5ABF8F654}" type="presOf" srcId="{6341ED95-7B6A-491E-BE49-ED860D41C910}" destId="{681B6D2D-CB4F-4035-9E2D-8AC6768F1B86}" srcOrd="0" destOrd="0" presId="urn:microsoft.com/office/officeart/2005/8/layout/radial1"/>
    <dgm:cxn modelId="{7CB20195-7E16-443D-AEAC-BB5AE04612AC}" type="presOf" srcId="{62799E99-63D4-4926-871E-0D5631D6F6D4}" destId="{6DAC5FC3-AAB3-4823-B89B-C4E94DBEF2DF}" srcOrd="0" destOrd="0" presId="urn:microsoft.com/office/officeart/2005/8/layout/radial1"/>
    <dgm:cxn modelId="{94899EB6-C98A-4E10-9BAC-0AB16177B950}" type="presOf" srcId="{FEE6B7D2-FEDC-4B17-8D2A-1DE757057828}" destId="{11B94124-AF3E-431A-AC9F-6792638718DA}" srcOrd="0" destOrd="0" presId="urn:microsoft.com/office/officeart/2005/8/layout/radial1"/>
    <dgm:cxn modelId="{AA210789-35E2-4A5D-8E75-54A315EF8AE6}" srcId="{D32A988B-CBC9-4CB7-8214-9D3C220263A0}" destId="{C7C9A3F8-3756-41EF-83C9-58516E253027}" srcOrd="5" destOrd="0" parTransId="{F7829FC9-A5E6-436C-AC0B-6131EBC0100A}" sibTransId="{01831839-0D76-41E1-AE02-434BBD06364E}"/>
    <dgm:cxn modelId="{BC32DB20-8A07-42FE-8D74-72B6D8CA0DFD}" type="presOf" srcId="{4C077D09-4EBD-4179-AF9E-77F43EDB158D}" destId="{CA97EB76-6228-4AD2-8C9C-A3A50333769C}" srcOrd="0" destOrd="0" presId="urn:microsoft.com/office/officeart/2005/8/layout/radial1"/>
    <dgm:cxn modelId="{B4E8D853-DB4F-4ACA-BF2D-F3098770A6B1}" srcId="{D32A988B-CBC9-4CB7-8214-9D3C220263A0}" destId="{D2F5335A-2825-48BB-A288-33E82D40EA58}" srcOrd="0" destOrd="0" parTransId="{DB5610B7-CC12-4820-BC95-53B896B01A3B}" sibTransId="{8612AED7-2D21-44BC-BFE5-5B27C3438CC1}"/>
    <dgm:cxn modelId="{24D22316-DCA2-431C-B54A-BA9E6D1DF882}" type="presOf" srcId="{D32A988B-CBC9-4CB7-8214-9D3C220263A0}" destId="{820FB7C0-2893-4627-9F6C-29C4C46D3A22}" srcOrd="0" destOrd="0" presId="urn:microsoft.com/office/officeart/2005/8/layout/radial1"/>
    <dgm:cxn modelId="{5D5707AF-1137-4D6F-A16B-0F33839CC870}" srcId="{D32A988B-CBC9-4CB7-8214-9D3C220263A0}" destId="{5640A551-EEC7-4CBE-A9ED-17821A3D1746}" srcOrd="1" destOrd="0" parTransId="{6341ED95-7B6A-491E-BE49-ED860D41C910}" sibTransId="{7021E55C-DBC7-4852-A67F-007AC4709FE6}"/>
    <dgm:cxn modelId="{92289456-FEDC-4920-9771-353B628D72D4}" type="presOf" srcId="{78B8773F-AA51-4928-8230-0B79238A3C75}" destId="{88782B3E-B280-49AA-9BB7-8FFFDBCC4FF3}" srcOrd="0" destOrd="0" presId="urn:microsoft.com/office/officeart/2005/8/layout/radial1"/>
    <dgm:cxn modelId="{08A7C6C7-5D89-4927-BD07-E9016C3037DC}" type="presOf" srcId="{3D08EE4F-FB43-43FF-A7E1-156C282FA4F3}" destId="{E5E0E02C-8D39-48C5-8DF8-EE3E647A72FB}" srcOrd="1" destOrd="0" presId="urn:microsoft.com/office/officeart/2005/8/layout/radial1"/>
    <dgm:cxn modelId="{B67219BA-D21D-4C02-B112-553BC8977604}" type="presOf" srcId="{3F1D3D47-4419-425D-9A35-447BABBF2F38}" destId="{56DC9811-7D8F-4E6B-90AD-6E663E92716E}" srcOrd="0" destOrd="0" presId="urn:microsoft.com/office/officeart/2005/8/layout/radial1"/>
    <dgm:cxn modelId="{57B59B86-5150-40BA-AC19-32EF3C7FF016}" type="presOf" srcId="{41B7AA74-C917-4510-98D0-D6F8E600A36A}" destId="{66BC7CBE-77FB-495F-BE94-64C84B368A4D}" srcOrd="1" destOrd="0" presId="urn:microsoft.com/office/officeart/2005/8/layout/radial1"/>
    <dgm:cxn modelId="{AFF900D4-0E00-488F-914C-78D86609F937}" srcId="{D32A988B-CBC9-4CB7-8214-9D3C220263A0}" destId="{E9F21F71-C1D5-4365-9A5C-50CC8B95F2BE}" srcOrd="2" destOrd="0" parTransId="{B5BB8BE9-34B8-41E1-8085-F23ADC3F7465}" sibTransId="{AE03FF12-F3EB-4992-B2A3-790562849449}"/>
    <dgm:cxn modelId="{E352FC5D-6A01-4A65-9C9F-D319447806C0}" type="presOf" srcId="{B5BB8BE9-34B8-41E1-8085-F23ADC3F7465}" destId="{F2E21642-BA36-438B-AB30-B5BA73C01421}" srcOrd="1" destOrd="0" presId="urn:microsoft.com/office/officeart/2005/8/layout/radial1"/>
    <dgm:cxn modelId="{2B978F71-B796-42C5-85FB-88C14384EE19}" type="presOf" srcId="{B5BB8BE9-34B8-41E1-8085-F23ADC3F7465}" destId="{3A23DB5C-058E-465C-B8E0-D035F94E9097}" srcOrd="0" destOrd="0" presId="urn:microsoft.com/office/officeart/2005/8/layout/radial1"/>
    <dgm:cxn modelId="{B482BE7E-6854-4BEC-8A7D-0CC127D1AEDE}" type="presOf" srcId="{62799E99-63D4-4926-871E-0D5631D6F6D4}" destId="{CA3283F4-8D38-4257-9801-2BB42390F5D1}" srcOrd="1" destOrd="0" presId="urn:microsoft.com/office/officeart/2005/8/layout/radial1"/>
    <dgm:cxn modelId="{23BB27E6-22B1-41DE-871B-2F8382DD66FE}" type="presOf" srcId="{3D08EE4F-FB43-43FF-A7E1-156C282FA4F3}" destId="{874478BB-F398-4543-88AD-D995B4D892D8}" srcOrd="0" destOrd="0" presId="urn:microsoft.com/office/officeart/2005/8/layout/radial1"/>
    <dgm:cxn modelId="{435A032D-498D-4D44-BECB-621C2759C7F9}" srcId="{D32A988B-CBC9-4CB7-8214-9D3C220263A0}" destId="{3F1D3D47-4419-425D-9A35-447BABBF2F38}" srcOrd="6" destOrd="0" parTransId="{41B7AA74-C917-4510-98D0-D6F8E600A36A}" sibTransId="{D42E2D6A-8ABB-40F0-9EB0-B582A10BD5E2}"/>
    <dgm:cxn modelId="{A6A016EE-96C6-490F-BCDD-650473E86E9D}" type="presOf" srcId="{F7829FC9-A5E6-436C-AC0B-6131EBC0100A}" destId="{59D1B2DF-60DE-4E96-A89A-57020030E0E2}" srcOrd="1" destOrd="0" presId="urn:microsoft.com/office/officeart/2005/8/layout/radial1"/>
    <dgm:cxn modelId="{45DA79E0-B213-484D-B299-C7C2A76ECA08}" srcId="{4C077D09-4EBD-4179-AF9E-77F43EDB158D}" destId="{D32A988B-CBC9-4CB7-8214-9D3C220263A0}" srcOrd="0" destOrd="0" parTransId="{425F2C59-6F5C-41F4-A6E7-C559D1C845CD}" sibTransId="{E0ECB8E4-8736-4DB0-9B54-F1632138E3B0}"/>
    <dgm:cxn modelId="{FF548A82-FFAC-4E7D-8FFB-B7AF4DD9A234}" type="presOf" srcId="{F7829FC9-A5E6-436C-AC0B-6131EBC0100A}" destId="{90F8E156-883C-43FB-8213-8EA21E0ACB97}" srcOrd="0" destOrd="0" presId="urn:microsoft.com/office/officeart/2005/8/layout/radial1"/>
    <dgm:cxn modelId="{F741334C-5CEC-4769-9310-43C81CE60CA2}" type="presOf" srcId="{DB5610B7-CC12-4820-BC95-53B896B01A3B}" destId="{E41CBF19-AD36-4132-8963-355984624CF8}" srcOrd="0" destOrd="0" presId="urn:microsoft.com/office/officeart/2005/8/layout/radial1"/>
    <dgm:cxn modelId="{302A7A47-0C8D-4D72-A77D-A03F13E31C7E}" type="presOf" srcId="{D2F5335A-2825-48BB-A288-33E82D40EA58}" destId="{54C36115-6394-43A8-97BD-B6002E039C24}" srcOrd="0" destOrd="0" presId="urn:microsoft.com/office/officeart/2005/8/layout/radial1"/>
    <dgm:cxn modelId="{164EBB5C-D8B9-4B5C-A72E-5E4773C37268}" srcId="{D32A988B-CBC9-4CB7-8214-9D3C220263A0}" destId="{78B8773F-AA51-4928-8230-0B79238A3C75}" srcOrd="3" destOrd="0" parTransId="{3D08EE4F-FB43-43FF-A7E1-156C282FA4F3}" sibTransId="{D7886A8E-D978-4F82-8360-781D54DFD7D2}"/>
    <dgm:cxn modelId="{8522F6EF-CFAA-4CAE-B166-D34110A98575}" type="presOf" srcId="{41B7AA74-C917-4510-98D0-D6F8E600A36A}" destId="{BA4B2EC9-17D6-45B2-8F92-D7F50CBF8E1F}" srcOrd="0" destOrd="0" presId="urn:microsoft.com/office/officeart/2005/8/layout/radial1"/>
    <dgm:cxn modelId="{ABAD6C71-3804-44E4-B00F-C4C650316E6D}" type="presOf" srcId="{6341ED95-7B6A-491E-BE49-ED860D41C910}" destId="{7733C7ED-3E72-474C-BA18-D1E30DC70D4C}" srcOrd="1" destOrd="0" presId="urn:microsoft.com/office/officeart/2005/8/layout/radial1"/>
    <dgm:cxn modelId="{91145F40-CAA4-4C43-A735-82F27B4D5924}" type="presOf" srcId="{E9F21F71-C1D5-4365-9A5C-50CC8B95F2BE}" destId="{FBDE31F9-B4F5-4B3D-A9EA-9118813C946A}" srcOrd="0" destOrd="0" presId="urn:microsoft.com/office/officeart/2005/8/layout/radial1"/>
    <dgm:cxn modelId="{99E95DAE-067A-4003-A969-7D53362A9ED9}" type="presOf" srcId="{5640A551-EEC7-4CBE-A9ED-17821A3D1746}" destId="{25EB4EFE-5BB4-4ED2-BE93-D971AC24E04C}" srcOrd="0" destOrd="0" presId="urn:microsoft.com/office/officeart/2005/8/layout/radial1"/>
    <dgm:cxn modelId="{6916D637-B1A7-48EB-8F3E-39AA16FB19C0}" type="presOf" srcId="{C7C9A3F8-3756-41EF-83C9-58516E253027}" destId="{B388A1C9-2411-468A-8F82-7873678D236D}" srcOrd="0" destOrd="0" presId="urn:microsoft.com/office/officeart/2005/8/layout/radial1"/>
    <dgm:cxn modelId="{F15B033B-722D-4593-84C6-6E28CF7B70D5}" type="presOf" srcId="{DB5610B7-CC12-4820-BC95-53B896B01A3B}" destId="{58D8B660-FCA4-4D32-90C6-318A0E32DD68}" srcOrd="1" destOrd="0" presId="urn:microsoft.com/office/officeart/2005/8/layout/radial1"/>
    <dgm:cxn modelId="{0653EC28-7B4E-4500-B699-D4DB1067793C}" srcId="{D32A988B-CBC9-4CB7-8214-9D3C220263A0}" destId="{FEE6B7D2-FEDC-4B17-8D2A-1DE757057828}" srcOrd="4" destOrd="0" parTransId="{62799E99-63D4-4926-871E-0D5631D6F6D4}" sibTransId="{BD59E4D3-5251-43A7-80B8-2A8C97740505}"/>
    <dgm:cxn modelId="{E9BA7FFA-FBB0-447D-9262-7EDE2BA7EFBA}" type="presParOf" srcId="{CA97EB76-6228-4AD2-8C9C-A3A50333769C}" destId="{820FB7C0-2893-4627-9F6C-29C4C46D3A22}" srcOrd="0" destOrd="0" presId="urn:microsoft.com/office/officeart/2005/8/layout/radial1"/>
    <dgm:cxn modelId="{A684B8A5-1108-4092-B643-244328E0E3FF}" type="presParOf" srcId="{CA97EB76-6228-4AD2-8C9C-A3A50333769C}" destId="{E41CBF19-AD36-4132-8963-355984624CF8}" srcOrd="1" destOrd="0" presId="urn:microsoft.com/office/officeart/2005/8/layout/radial1"/>
    <dgm:cxn modelId="{7858FEAD-D95C-49F5-A030-253322CB76E2}" type="presParOf" srcId="{E41CBF19-AD36-4132-8963-355984624CF8}" destId="{58D8B660-FCA4-4D32-90C6-318A0E32DD68}" srcOrd="0" destOrd="0" presId="urn:microsoft.com/office/officeart/2005/8/layout/radial1"/>
    <dgm:cxn modelId="{BE0F1849-9EAF-455B-8678-62B1431BFEB7}" type="presParOf" srcId="{CA97EB76-6228-4AD2-8C9C-A3A50333769C}" destId="{54C36115-6394-43A8-97BD-B6002E039C24}" srcOrd="2" destOrd="0" presId="urn:microsoft.com/office/officeart/2005/8/layout/radial1"/>
    <dgm:cxn modelId="{EE4FC14B-E452-4147-A602-761958744178}" type="presParOf" srcId="{CA97EB76-6228-4AD2-8C9C-A3A50333769C}" destId="{681B6D2D-CB4F-4035-9E2D-8AC6768F1B86}" srcOrd="3" destOrd="0" presId="urn:microsoft.com/office/officeart/2005/8/layout/radial1"/>
    <dgm:cxn modelId="{2EFC1397-C1C3-4DF5-86A6-9FEBA00F56D6}" type="presParOf" srcId="{681B6D2D-CB4F-4035-9E2D-8AC6768F1B86}" destId="{7733C7ED-3E72-474C-BA18-D1E30DC70D4C}" srcOrd="0" destOrd="0" presId="urn:microsoft.com/office/officeart/2005/8/layout/radial1"/>
    <dgm:cxn modelId="{8C660915-4916-4795-B5DD-405B53D96785}" type="presParOf" srcId="{CA97EB76-6228-4AD2-8C9C-A3A50333769C}" destId="{25EB4EFE-5BB4-4ED2-BE93-D971AC24E04C}" srcOrd="4" destOrd="0" presId="urn:microsoft.com/office/officeart/2005/8/layout/radial1"/>
    <dgm:cxn modelId="{3A11B0E4-5237-4965-9CD5-67E63AF78451}" type="presParOf" srcId="{CA97EB76-6228-4AD2-8C9C-A3A50333769C}" destId="{3A23DB5C-058E-465C-B8E0-D035F94E9097}" srcOrd="5" destOrd="0" presId="urn:microsoft.com/office/officeart/2005/8/layout/radial1"/>
    <dgm:cxn modelId="{BAFDF1D9-67A2-44BA-B84B-5900100C442B}" type="presParOf" srcId="{3A23DB5C-058E-465C-B8E0-D035F94E9097}" destId="{F2E21642-BA36-438B-AB30-B5BA73C01421}" srcOrd="0" destOrd="0" presId="urn:microsoft.com/office/officeart/2005/8/layout/radial1"/>
    <dgm:cxn modelId="{7143C374-C922-48B1-A1A1-550314E844AA}" type="presParOf" srcId="{CA97EB76-6228-4AD2-8C9C-A3A50333769C}" destId="{FBDE31F9-B4F5-4B3D-A9EA-9118813C946A}" srcOrd="6" destOrd="0" presId="urn:microsoft.com/office/officeart/2005/8/layout/radial1"/>
    <dgm:cxn modelId="{BAEC7D00-6C9C-449E-9AFA-C99476736814}" type="presParOf" srcId="{CA97EB76-6228-4AD2-8C9C-A3A50333769C}" destId="{874478BB-F398-4543-88AD-D995B4D892D8}" srcOrd="7" destOrd="0" presId="urn:microsoft.com/office/officeart/2005/8/layout/radial1"/>
    <dgm:cxn modelId="{10643C35-7FE4-43B0-A264-0CE84A60BB6F}" type="presParOf" srcId="{874478BB-F398-4543-88AD-D995B4D892D8}" destId="{E5E0E02C-8D39-48C5-8DF8-EE3E647A72FB}" srcOrd="0" destOrd="0" presId="urn:microsoft.com/office/officeart/2005/8/layout/radial1"/>
    <dgm:cxn modelId="{2C3D4C22-0EC7-49E9-A687-FA5C969F44BD}" type="presParOf" srcId="{CA97EB76-6228-4AD2-8C9C-A3A50333769C}" destId="{88782B3E-B280-49AA-9BB7-8FFFDBCC4FF3}" srcOrd="8" destOrd="0" presId="urn:microsoft.com/office/officeart/2005/8/layout/radial1"/>
    <dgm:cxn modelId="{0341F261-72A3-457E-89EE-44FF641179B7}" type="presParOf" srcId="{CA97EB76-6228-4AD2-8C9C-A3A50333769C}" destId="{6DAC5FC3-AAB3-4823-B89B-C4E94DBEF2DF}" srcOrd="9" destOrd="0" presId="urn:microsoft.com/office/officeart/2005/8/layout/radial1"/>
    <dgm:cxn modelId="{15005AA1-951D-4A11-AA74-7D7DA41547EF}" type="presParOf" srcId="{6DAC5FC3-AAB3-4823-B89B-C4E94DBEF2DF}" destId="{CA3283F4-8D38-4257-9801-2BB42390F5D1}" srcOrd="0" destOrd="0" presId="urn:microsoft.com/office/officeart/2005/8/layout/radial1"/>
    <dgm:cxn modelId="{14252A24-4E33-49DB-A010-BD14F7813D4A}" type="presParOf" srcId="{CA97EB76-6228-4AD2-8C9C-A3A50333769C}" destId="{11B94124-AF3E-431A-AC9F-6792638718DA}" srcOrd="10" destOrd="0" presId="urn:microsoft.com/office/officeart/2005/8/layout/radial1"/>
    <dgm:cxn modelId="{A57FFB75-0AC2-44BB-8F11-BDCF28FDA270}" type="presParOf" srcId="{CA97EB76-6228-4AD2-8C9C-A3A50333769C}" destId="{90F8E156-883C-43FB-8213-8EA21E0ACB97}" srcOrd="11" destOrd="0" presId="urn:microsoft.com/office/officeart/2005/8/layout/radial1"/>
    <dgm:cxn modelId="{8DB55597-7CCB-4A6C-8D4A-D5F2D5FBC981}" type="presParOf" srcId="{90F8E156-883C-43FB-8213-8EA21E0ACB97}" destId="{59D1B2DF-60DE-4E96-A89A-57020030E0E2}" srcOrd="0" destOrd="0" presId="urn:microsoft.com/office/officeart/2005/8/layout/radial1"/>
    <dgm:cxn modelId="{F8F6A290-7D8C-4A07-802E-4A025A90070F}" type="presParOf" srcId="{CA97EB76-6228-4AD2-8C9C-A3A50333769C}" destId="{B388A1C9-2411-468A-8F82-7873678D236D}" srcOrd="12" destOrd="0" presId="urn:microsoft.com/office/officeart/2005/8/layout/radial1"/>
    <dgm:cxn modelId="{8E249438-261F-4C8B-8EE7-1B2608BCF702}" type="presParOf" srcId="{CA97EB76-6228-4AD2-8C9C-A3A50333769C}" destId="{BA4B2EC9-17D6-45B2-8F92-D7F50CBF8E1F}" srcOrd="13" destOrd="0" presId="urn:microsoft.com/office/officeart/2005/8/layout/radial1"/>
    <dgm:cxn modelId="{46526450-DECC-4542-B463-F0111F0E8972}" type="presParOf" srcId="{BA4B2EC9-17D6-45B2-8F92-D7F50CBF8E1F}" destId="{66BC7CBE-77FB-495F-BE94-64C84B368A4D}" srcOrd="0" destOrd="0" presId="urn:microsoft.com/office/officeart/2005/8/layout/radial1"/>
    <dgm:cxn modelId="{7C3DC177-F832-4438-BE31-DAD11D97924E}" type="presParOf" srcId="{CA97EB76-6228-4AD2-8C9C-A3A50333769C}" destId="{56DC9811-7D8F-4E6B-90AD-6E663E92716E}" srcOrd="14" destOrd="0" presId="urn:microsoft.com/office/officeart/2005/8/layout/radial1"/>
  </dgm:cxnLst>
  <dgm:bg/>
  <dgm:whole/>
  <dgm:extLst>
    <a:ext uri="http://schemas.microsoft.com/office/drawing/2008/diagram">
      <dsp:dataModelExt xmlns:dsp="http://schemas.microsoft.com/office/drawing/2008/diagram" xmlns="" relId="rId22"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CEA62172-C5BA-4047-AD62-1B92279583D6}" type="doc">
      <dgm:prSet loTypeId="urn:microsoft.com/office/officeart/2005/8/layout/radial5" loCatId="relationship" qsTypeId="urn:microsoft.com/office/officeart/2005/8/quickstyle/3d2" qsCatId="3D" csTypeId="urn:microsoft.com/office/officeart/2005/8/colors/accent0_3" csCatId="mainScheme" phldr="1"/>
      <dgm:spPr/>
      <dgm:t>
        <a:bodyPr/>
        <a:lstStyle/>
        <a:p>
          <a:endParaRPr lang="fr-CA"/>
        </a:p>
      </dgm:t>
    </dgm:pt>
    <dgm:pt modelId="{894D7C43-AF60-41B6-858C-60BD00D9DF80}">
      <dgm:prSet phldrT="[Text]"/>
      <dgm:spPr>
        <a:solidFill>
          <a:schemeClr val="tx2">
            <a:lumMod val="75000"/>
          </a:schemeClr>
        </a:solidFill>
      </dgm:spPr>
      <dgm:t>
        <a:bodyPr/>
        <a:lstStyle/>
        <a:p>
          <a:r>
            <a:rPr lang="fr-CA" dirty="0" err="1" smtClean="0"/>
            <a:t>Aspectos</a:t>
          </a:r>
          <a:r>
            <a:rPr lang="fr-CA" dirty="0" smtClean="0"/>
            <a:t> Sociales y </a:t>
          </a:r>
          <a:r>
            <a:rPr lang="fr-CA" dirty="0" err="1" smtClean="0"/>
            <a:t>jurídicos</a:t>
          </a:r>
          <a:endParaRPr lang="fr-CA" dirty="0"/>
        </a:p>
      </dgm:t>
    </dgm:pt>
    <dgm:pt modelId="{E74C33D1-F064-4373-9187-CC1EFCF846E3}" type="parTrans" cxnId="{F12B8905-6082-4CF1-B04B-E144C530F023}">
      <dgm:prSet/>
      <dgm:spPr/>
      <dgm:t>
        <a:bodyPr/>
        <a:lstStyle/>
        <a:p>
          <a:endParaRPr lang="fr-CA"/>
        </a:p>
      </dgm:t>
    </dgm:pt>
    <dgm:pt modelId="{C71D4430-B466-4F59-9B71-9203FC908668}" type="sibTrans" cxnId="{F12B8905-6082-4CF1-B04B-E144C530F023}">
      <dgm:prSet/>
      <dgm:spPr/>
      <dgm:t>
        <a:bodyPr/>
        <a:lstStyle/>
        <a:p>
          <a:endParaRPr lang="fr-CA"/>
        </a:p>
      </dgm:t>
    </dgm:pt>
    <dgm:pt modelId="{87098385-772A-424A-BD2E-B52ACA367D4B}">
      <dgm:prSet phldrT="[Text]" custT="1"/>
      <dgm:spPr>
        <a:solidFill>
          <a:srgbClr val="2DA739"/>
        </a:solidFill>
      </dgm:spPr>
      <dgm:t>
        <a:bodyPr/>
        <a:lstStyle/>
        <a:p>
          <a:r>
            <a:rPr lang="fr-CA" sz="1200" dirty="0" err="1" smtClean="0"/>
            <a:t>Datos</a:t>
          </a:r>
          <a:r>
            <a:rPr lang="fr-CA" sz="1200" dirty="0" smtClean="0"/>
            <a:t> </a:t>
          </a:r>
          <a:r>
            <a:rPr lang="fr-CA" sz="1200" dirty="0" err="1" smtClean="0"/>
            <a:t>mashups</a:t>
          </a:r>
          <a:r>
            <a:rPr lang="fr-CA" sz="1200" dirty="0" smtClean="0"/>
            <a:t> (web 2.0)</a:t>
          </a:r>
          <a:endParaRPr lang="fr-CA" sz="1200" dirty="0"/>
        </a:p>
      </dgm:t>
    </dgm:pt>
    <dgm:pt modelId="{9820D8EC-089A-4A4D-A2FD-373E62BC5317}" type="parTrans" cxnId="{CE311B57-1312-4203-A02C-61205F901590}">
      <dgm:prSet/>
      <dgm:spPr/>
      <dgm:t>
        <a:bodyPr/>
        <a:lstStyle/>
        <a:p>
          <a:endParaRPr lang="fr-CA"/>
        </a:p>
      </dgm:t>
    </dgm:pt>
    <dgm:pt modelId="{7DDA2CC5-57C7-418B-9DDC-5A558B08147A}" type="sibTrans" cxnId="{CE311B57-1312-4203-A02C-61205F901590}">
      <dgm:prSet/>
      <dgm:spPr/>
      <dgm:t>
        <a:bodyPr/>
        <a:lstStyle/>
        <a:p>
          <a:endParaRPr lang="fr-CA"/>
        </a:p>
      </dgm:t>
    </dgm:pt>
    <dgm:pt modelId="{8B598D32-DDB0-4257-B125-8E7823D690FA}">
      <dgm:prSet phldrT="[Text]" custT="1"/>
      <dgm:spPr>
        <a:solidFill>
          <a:srgbClr val="2DA739"/>
        </a:solidFill>
      </dgm:spPr>
      <dgm:t>
        <a:bodyPr/>
        <a:lstStyle/>
        <a:p>
          <a:r>
            <a:rPr lang="fr-CA" sz="1200" dirty="0" err="1" smtClean="0"/>
            <a:t>Privacidad</a:t>
          </a:r>
          <a:endParaRPr lang="fr-CA" sz="1200" dirty="0"/>
        </a:p>
      </dgm:t>
    </dgm:pt>
    <dgm:pt modelId="{D02C2AF2-C932-4FC3-A7CF-A98F804E580F}" type="parTrans" cxnId="{5CD32122-C6C7-4BEC-BDD9-BE43E3685F70}">
      <dgm:prSet/>
      <dgm:spPr/>
      <dgm:t>
        <a:bodyPr/>
        <a:lstStyle/>
        <a:p>
          <a:endParaRPr lang="fr-CA"/>
        </a:p>
      </dgm:t>
    </dgm:pt>
    <dgm:pt modelId="{75F74016-4327-4B13-A8EE-06C18E086074}" type="sibTrans" cxnId="{5CD32122-C6C7-4BEC-BDD9-BE43E3685F70}">
      <dgm:prSet/>
      <dgm:spPr/>
      <dgm:t>
        <a:bodyPr/>
        <a:lstStyle/>
        <a:p>
          <a:endParaRPr lang="fr-CA"/>
        </a:p>
      </dgm:t>
    </dgm:pt>
    <dgm:pt modelId="{02E07AE3-F9DB-413C-A057-CEE2C9BC27DA}">
      <dgm:prSet phldrT="[Text]" custT="1"/>
      <dgm:spPr>
        <a:solidFill>
          <a:srgbClr val="2DA739"/>
        </a:solidFill>
      </dgm:spPr>
      <dgm:t>
        <a:bodyPr/>
        <a:lstStyle/>
        <a:p>
          <a:r>
            <a:rPr lang="en-CA" sz="1200" noProof="0" dirty="0" err="1" smtClean="0"/>
            <a:t>Responsabilidad</a:t>
          </a:r>
          <a:r>
            <a:rPr lang="en-CA" sz="1200" noProof="0" dirty="0" smtClean="0"/>
            <a:t> Civil</a:t>
          </a:r>
          <a:endParaRPr lang="en-CA" sz="1200" noProof="0" dirty="0"/>
        </a:p>
      </dgm:t>
    </dgm:pt>
    <dgm:pt modelId="{950B3220-D61C-4099-AFEC-F9BD80734E99}" type="parTrans" cxnId="{11E8AE73-8F2A-4A6F-B6EB-9DBEEB8564BD}">
      <dgm:prSet/>
      <dgm:spPr/>
      <dgm:t>
        <a:bodyPr/>
        <a:lstStyle/>
        <a:p>
          <a:endParaRPr lang="fr-CA"/>
        </a:p>
      </dgm:t>
    </dgm:pt>
    <dgm:pt modelId="{74FEE66D-9D36-4717-A514-3C62A7D99DBF}" type="sibTrans" cxnId="{11E8AE73-8F2A-4A6F-B6EB-9DBEEB8564BD}">
      <dgm:prSet/>
      <dgm:spPr/>
      <dgm:t>
        <a:bodyPr/>
        <a:lstStyle/>
        <a:p>
          <a:endParaRPr lang="fr-CA"/>
        </a:p>
      </dgm:t>
    </dgm:pt>
    <dgm:pt modelId="{6A442F38-B885-4972-948C-AA354AEA1FB1}">
      <dgm:prSet phldrT="[Text]" custT="1"/>
      <dgm:spPr>
        <a:solidFill>
          <a:srgbClr val="2DA739"/>
        </a:solidFill>
      </dgm:spPr>
      <dgm:t>
        <a:bodyPr/>
        <a:lstStyle/>
        <a:p>
          <a:r>
            <a:rPr lang="fr-CA" sz="1200" dirty="0" err="1" smtClean="0"/>
            <a:t>Calidad</a:t>
          </a:r>
          <a:r>
            <a:rPr lang="fr-CA" sz="1200" dirty="0" smtClean="0"/>
            <a:t> de la IG</a:t>
          </a:r>
          <a:endParaRPr lang="fr-CA" sz="1200" dirty="0"/>
        </a:p>
      </dgm:t>
    </dgm:pt>
    <dgm:pt modelId="{969B6EA2-9C91-4AF8-99A4-85D14D020D27}" type="parTrans" cxnId="{A3455E6E-E9D5-4B21-A4C4-F4C4C72B4373}">
      <dgm:prSet/>
      <dgm:spPr/>
      <dgm:t>
        <a:bodyPr/>
        <a:lstStyle/>
        <a:p>
          <a:endParaRPr lang="fr-CA"/>
        </a:p>
      </dgm:t>
    </dgm:pt>
    <dgm:pt modelId="{6E073C0C-4D07-428F-AC20-E2D274E7C7F3}" type="sibTrans" cxnId="{A3455E6E-E9D5-4B21-A4C4-F4C4C72B4373}">
      <dgm:prSet/>
      <dgm:spPr/>
      <dgm:t>
        <a:bodyPr/>
        <a:lstStyle/>
        <a:p>
          <a:endParaRPr lang="fr-CA"/>
        </a:p>
      </dgm:t>
    </dgm:pt>
    <dgm:pt modelId="{91011213-8294-4A50-803F-3F6A5563E036}">
      <dgm:prSet phldrT="[Text]" custT="1"/>
      <dgm:spPr>
        <a:solidFill>
          <a:srgbClr val="2DA739"/>
        </a:solidFill>
      </dgm:spPr>
      <dgm:t>
        <a:bodyPr/>
        <a:lstStyle/>
        <a:p>
          <a:r>
            <a:rPr lang="fr-CA" sz="1200" dirty="0" err="1" smtClean="0"/>
            <a:t>Protección</a:t>
          </a:r>
          <a:r>
            <a:rPr lang="fr-CA" sz="1200" dirty="0" smtClean="0"/>
            <a:t> de la </a:t>
          </a:r>
          <a:r>
            <a:rPr lang="fr-CA" sz="1200" dirty="0" err="1" smtClean="0"/>
            <a:t>inversión</a:t>
          </a:r>
          <a:r>
            <a:rPr lang="fr-CA" sz="1200" dirty="0" smtClean="0"/>
            <a:t> y del copyright</a:t>
          </a:r>
          <a:endParaRPr lang="fr-CA" sz="1200" dirty="0"/>
        </a:p>
      </dgm:t>
    </dgm:pt>
    <dgm:pt modelId="{9489EB09-EEE8-43B9-98FC-0275BE1F831C}" type="parTrans" cxnId="{D639D58F-E098-412F-A1F7-C254DED1EE2E}">
      <dgm:prSet/>
      <dgm:spPr/>
      <dgm:t>
        <a:bodyPr/>
        <a:lstStyle/>
        <a:p>
          <a:endParaRPr lang="fr-CA"/>
        </a:p>
      </dgm:t>
    </dgm:pt>
    <dgm:pt modelId="{199CB571-09D3-4766-8598-0EE40C1356EA}" type="sibTrans" cxnId="{D639D58F-E098-412F-A1F7-C254DED1EE2E}">
      <dgm:prSet/>
      <dgm:spPr/>
      <dgm:t>
        <a:bodyPr/>
        <a:lstStyle/>
        <a:p>
          <a:endParaRPr lang="fr-CA"/>
        </a:p>
      </dgm:t>
    </dgm:pt>
    <dgm:pt modelId="{93586133-5BA1-4602-B3B3-9D6BC60FD837}">
      <dgm:prSet phldrT="[Text]" custT="1"/>
      <dgm:spPr>
        <a:solidFill>
          <a:srgbClr val="2DA739"/>
        </a:solidFill>
      </dgm:spPr>
      <dgm:t>
        <a:bodyPr/>
        <a:lstStyle/>
        <a:p>
          <a:r>
            <a:rPr lang="fr-CA" sz="1200" dirty="0" err="1" smtClean="0"/>
            <a:t>Selección</a:t>
          </a:r>
          <a:r>
            <a:rPr lang="fr-CA" sz="1200" dirty="0" smtClean="0"/>
            <a:t> y </a:t>
          </a:r>
          <a:r>
            <a:rPr lang="fr-CA" sz="1200" dirty="0" err="1" smtClean="0"/>
            <a:t>uso</a:t>
          </a:r>
          <a:r>
            <a:rPr lang="fr-CA" sz="1200" dirty="0" smtClean="0"/>
            <a:t> de la IG</a:t>
          </a:r>
          <a:endParaRPr lang="fr-CA" sz="1200" dirty="0"/>
        </a:p>
      </dgm:t>
    </dgm:pt>
    <dgm:pt modelId="{A05C363D-5C4D-427B-A283-E16F7F8BD86E}" type="parTrans" cxnId="{30E97006-3B0A-4ED2-B951-08B5AD06B4C5}">
      <dgm:prSet/>
      <dgm:spPr/>
      <dgm:t>
        <a:bodyPr/>
        <a:lstStyle/>
        <a:p>
          <a:endParaRPr lang="fr-CA"/>
        </a:p>
      </dgm:t>
    </dgm:pt>
    <dgm:pt modelId="{916EC687-EFDE-40B0-9D6B-98B4028F02E1}" type="sibTrans" cxnId="{30E97006-3B0A-4ED2-B951-08B5AD06B4C5}">
      <dgm:prSet/>
      <dgm:spPr/>
      <dgm:t>
        <a:bodyPr/>
        <a:lstStyle/>
        <a:p>
          <a:endParaRPr lang="fr-CA"/>
        </a:p>
      </dgm:t>
    </dgm:pt>
    <dgm:pt modelId="{596F2C96-7FA2-492A-9675-DC580EBB6826}" type="pres">
      <dgm:prSet presAssocID="{CEA62172-C5BA-4047-AD62-1B92279583D6}" presName="Name0" presStyleCnt="0">
        <dgm:presLayoutVars>
          <dgm:chMax val="1"/>
          <dgm:dir/>
          <dgm:animLvl val="ctr"/>
          <dgm:resizeHandles val="exact"/>
        </dgm:presLayoutVars>
      </dgm:prSet>
      <dgm:spPr/>
      <dgm:t>
        <a:bodyPr/>
        <a:lstStyle/>
        <a:p>
          <a:endParaRPr lang="fr-CA"/>
        </a:p>
      </dgm:t>
    </dgm:pt>
    <dgm:pt modelId="{9ACAF8CC-2073-4613-BF02-E1357788946E}" type="pres">
      <dgm:prSet presAssocID="{894D7C43-AF60-41B6-858C-60BD00D9DF80}" presName="centerShape" presStyleLbl="node0" presStyleIdx="0" presStyleCnt="1" custScaleX="166887" custScaleY="166887" custLinFactNeighborX="-14612" custLinFactNeighborY="-270"/>
      <dgm:spPr/>
      <dgm:t>
        <a:bodyPr/>
        <a:lstStyle/>
        <a:p>
          <a:endParaRPr lang="fr-CA"/>
        </a:p>
      </dgm:t>
    </dgm:pt>
    <dgm:pt modelId="{5D881255-3033-409D-841D-3B2F62E70833}" type="pres">
      <dgm:prSet presAssocID="{9820D8EC-089A-4A4D-A2FD-373E62BC5317}" presName="parTrans" presStyleLbl="sibTrans2D1" presStyleIdx="0" presStyleCnt="6" custScaleX="136655" custScaleY="36679"/>
      <dgm:spPr>
        <a:prstGeom prst="leftRightArrow">
          <a:avLst/>
        </a:prstGeom>
      </dgm:spPr>
      <dgm:t>
        <a:bodyPr/>
        <a:lstStyle/>
        <a:p>
          <a:endParaRPr lang="fr-CA"/>
        </a:p>
      </dgm:t>
    </dgm:pt>
    <dgm:pt modelId="{3DB5AADC-D503-4D68-BE61-9DDCD72AE93F}" type="pres">
      <dgm:prSet presAssocID="{9820D8EC-089A-4A4D-A2FD-373E62BC5317}" presName="connectorText" presStyleLbl="sibTrans2D1" presStyleIdx="0" presStyleCnt="6"/>
      <dgm:spPr/>
      <dgm:t>
        <a:bodyPr/>
        <a:lstStyle/>
        <a:p>
          <a:endParaRPr lang="fr-CA"/>
        </a:p>
      </dgm:t>
    </dgm:pt>
    <dgm:pt modelId="{D966B6EB-8A4A-4143-98B0-B0A448841A6F}" type="pres">
      <dgm:prSet presAssocID="{87098385-772A-424A-BD2E-B52ACA367D4B}" presName="node" presStyleLbl="node1" presStyleIdx="0" presStyleCnt="6" custRadScaleRad="109249" custRadScaleInc="35832">
        <dgm:presLayoutVars>
          <dgm:bulletEnabled val="1"/>
        </dgm:presLayoutVars>
      </dgm:prSet>
      <dgm:spPr/>
      <dgm:t>
        <a:bodyPr/>
        <a:lstStyle/>
        <a:p>
          <a:endParaRPr lang="fr-CA"/>
        </a:p>
      </dgm:t>
    </dgm:pt>
    <dgm:pt modelId="{446E4D8B-D5C5-433C-BC10-77702DF97DD6}" type="pres">
      <dgm:prSet presAssocID="{D02C2AF2-C932-4FC3-A7CF-A98F804E580F}" presName="parTrans" presStyleLbl="sibTrans2D1" presStyleIdx="1" presStyleCnt="6" custScaleX="136655" custScaleY="36679"/>
      <dgm:spPr>
        <a:prstGeom prst="leftRightArrow">
          <a:avLst/>
        </a:prstGeom>
      </dgm:spPr>
      <dgm:t>
        <a:bodyPr/>
        <a:lstStyle/>
        <a:p>
          <a:endParaRPr lang="fr-CA"/>
        </a:p>
      </dgm:t>
    </dgm:pt>
    <dgm:pt modelId="{906F565E-F84E-486C-AD15-A4074D66E71F}" type="pres">
      <dgm:prSet presAssocID="{D02C2AF2-C932-4FC3-A7CF-A98F804E580F}" presName="connectorText" presStyleLbl="sibTrans2D1" presStyleIdx="1" presStyleCnt="6"/>
      <dgm:spPr/>
      <dgm:t>
        <a:bodyPr/>
        <a:lstStyle/>
        <a:p>
          <a:endParaRPr lang="fr-CA"/>
        </a:p>
      </dgm:t>
    </dgm:pt>
    <dgm:pt modelId="{1CC27693-D4A0-411B-9254-1A3E752BD0B2}" type="pres">
      <dgm:prSet presAssocID="{8B598D32-DDB0-4257-B125-8E7823D690FA}" presName="node" presStyleLbl="node1" presStyleIdx="1" presStyleCnt="6" custRadScaleRad="97962" custRadScaleInc="7662">
        <dgm:presLayoutVars>
          <dgm:bulletEnabled val="1"/>
        </dgm:presLayoutVars>
      </dgm:prSet>
      <dgm:spPr/>
      <dgm:t>
        <a:bodyPr/>
        <a:lstStyle/>
        <a:p>
          <a:endParaRPr lang="fr-CA"/>
        </a:p>
      </dgm:t>
    </dgm:pt>
    <dgm:pt modelId="{77A24171-A07A-4AD1-BE61-5B1A4490EB8B}" type="pres">
      <dgm:prSet presAssocID="{950B3220-D61C-4099-AFEC-F9BD80734E99}" presName="parTrans" presStyleLbl="sibTrans2D1" presStyleIdx="2" presStyleCnt="6" custScaleX="136655" custScaleY="36679"/>
      <dgm:spPr>
        <a:prstGeom prst="leftRightArrow">
          <a:avLst/>
        </a:prstGeom>
      </dgm:spPr>
      <dgm:t>
        <a:bodyPr/>
        <a:lstStyle/>
        <a:p>
          <a:endParaRPr lang="fr-CA"/>
        </a:p>
      </dgm:t>
    </dgm:pt>
    <dgm:pt modelId="{3A9D6E52-C370-44E1-842B-CEA558DC262C}" type="pres">
      <dgm:prSet presAssocID="{950B3220-D61C-4099-AFEC-F9BD80734E99}" presName="connectorText" presStyleLbl="sibTrans2D1" presStyleIdx="2" presStyleCnt="6"/>
      <dgm:spPr/>
      <dgm:t>
        <a:bodyPr/>
        <a:lstStyle/>
        <a:p>
          <a:endParaRPr lang="fr-CA"/>
        </a:p>
      </dgm:t>
    </dgm:pt>
    <dgm:pt modelId="{6148BD75-CC85-47A7-B130-AAB9EADEDB69}" type="pres">
      <dgm:prSet presAssocID="{02E07AE3-F9DB-413C-A057-CEE2C9BC27DA}" presName="node" presStyleLbl="node1" presStyleIdx="2" presStyleCnt="6" custRadScaleRad="97227" custRadScaleInc="-10450">
        <dgm:presLayoutVars>
          <dgm:bulletEnabled val="1"/>
        </dgm:presLayoutVars>
      </dgm:prSet>
      <dgm:spPr/>
      <dgm:t>
        <a:bodyPr/>
        <a:lstStyle/>
        <a:p>
          <a:endParaRPr lang="fr-CA"/>
        </a:p>
      </dgm:t>
    </dgm:pt>
    <dgm:pt modelId="{E14A9B1E-13AE-40EF-8C29-47CC40CB8209}" type="pres">
      <dgm:prSet presAssocID="{969B6EA2-9C91-4AF8-99A4-85D14D020D27}" presName="parTrans" presStyleLbl="sibTrans2D1" presStyleIdx="3" presStyleCnt="6" custScaleX="136655" custScaleY="36679"/>
      <dgm:spPr>
        <a:prstGeom prst="leftRightArrow">
          <a:avLst/>
        </a:prstGeom>
      </dgm:spPr>
      <dgm:t>
        <a:bodyPr/>
        <a:lstStyle/>
        <a:p>
          <a:endParaRPr lang="fr-CA"/>
        </a:p>
      </dgm:t>
    </dgm:pt>
    <dgm:pt modelId="{400CC348-66A7-408D-BC71-89AF32456DAD}" type="pres">
      <dgm:prSet presAssocID="{969B6EA2-9C91-4AF8-99A4-85D14D020D27}" presName="connectorText" presStyleLbl="sibTrans2D1" presStyleIdx="3" presStyleCnt="6"/>
      <dgm:spPr/>
      <dgm:t>
        <a:bodyPr/>
        <a:lstStyle/>
        <a:p>
          <a:endParaRPr lang="fr-CA"/>
        </a:p>
      </dgm:t>
    </dgm:pt>
    <dgm:pt modelId="{DB83A4B3-68EB-4A5C-A830-15B576018424}" type="pres">
      <dgm:prSet presAssocID="{6A442F38-B885-4972-948C-AA354AEA1FB1}" presName="node" presStyleLbl="node1" presStyleIdx="3" presStyleCnt="6" custRadScaleRad="109249" custRadScaleInc="-35828">
        <dgm:presLayoutVars>
          <dgm:bulletEnabled val="1"/>
        </dgm:presLayoutVars>
      </dgm:prSet>
      <dgm:spPr/>
      <dgm:t>
        <a:bodyPr/>
        <a:lstStyle/>
        <a:p>
          <a:endParaRPr lang="fr-CA"/>
        </a:p>
      </dgm:t>
    </dgm:pt>
    <dgm:pt modelId="{FC31E0E0-05AD-4C52-B207-6214CF4C5D53}" type="pres">
      <dgm:prSet presAssocID="{9489EB09-EEE8-43B9-98FC-0275BE1F831C}" presName="parTrans" presStyleLbl="sibTrans2D1" presStyleIdx="4" presStyleCnt="6" custScaleX="136655" custScaleY="36679"/>
      <dgm:spPr>
        <a:prstGeom prst="leftRightArrow">
          <a:avLst/>
        </a:prstGeom>
      </dgm:spPr>
      <dgm:t>
        <a:bodyPr/>
        <a:lstStyle/>
        <a:p>
          <a:endParaRPr lang="fr-CA"/>
        </a:p>
      </dgm:t>
    </dgm:pt>
    <dgm:pt modelId="{37A5CCD3-86FE-42B0-9AD3-E180912E4A9A}" type="pres">
      <dgm:prSet presAssocID="{9489EB09-EEE8-43B9-98FC-0275BE1F831C}" presName="connectorText" presStyleLbl="sibTrans2D1" presStyleIdx="4" presStyleCnt="6"/>
      <dgm:spPr/>
      <dgm:t>
        <a:bodyPr/>
        <a:lstStyle/>
        <a:p>
          <a:endParaRPr lang="fr-CA"/>
        </a:p>
      </dgm:t>
    </dgm:pt>
    <dgm:pt modelId="{DE62FDC5-87E3-4323-9F6E-5B553E483462}" type="pres">
      <dgm:prSet presAssocID="{91011213-8294-4A50-803F-3F6A5563E036}" presName="node" presStyleLbl="node1" presStyleIdx="4" presStyleCnt="6" custRadScaleRad="139513" custRadScaleInc="-64555">
        <dgm:presLayoutVars>
          <dgm:bulletEnabled val="1"/>
        </dgm:presLayoutVars>
      </dgm:prSet>
      <dgm:spPr/>
      <dgm:t>
        <a:bodyPr/>
        <a:lstStyle/>
        <a:p>
          <a:endParaRPr lang="fr-CA"/>
        </a:p>
      </dgm:t>
    </dgm:pt>
    <dgm:pt modelId="{3D73192C-3710-4621-9129-AC16FE7318B5}" type="pres">
      <dgm:prSet presAssocID="{A05C363D-5C4D-427B-A283-E16F7F8BD86E}" presName="parTrans" presStyleLbl="sibTrans2D1" presStyleIdx="5" presStyleCnt="6" custScaleX="136655" custScaleY="36679"/>
      <dgm:spPr>
        <a:prstGeom prst="leftRightArrow">
          <a:avLst/>
        </a:prstGeom>
      </dgm:spPr>
      <dgm:t>
        <a:bodyPr/>
        <a:lstStyle/>
        <a:p>
          <a:endParaRPr lang="fr-CA"/>
        </a:p>
      </dgm:t>
    </dgm:pt>
    <dgm:pt modelId="{2ED19DB1-38B1-462D-8765-57FDD93FDCC0}" type="pres">
      <dgm:prSet presAssocID="{A05C363D-5C4D-427B-A283-E16F7F8BD86E}" presName="connectorText" presStyleLbl="sibTrans2D1" presStyleIdx="5" presStyleCnt="6"/>
      <dgm:spPr/>
      <dgm:t>
        <a:bodyPr/>
        <a:lstStyle/>
        <a:p>
          <a:endParaRPr lang="fr-CA"/>
        </a:p>
      </dgm:t>
    </dgm:pt>
    <dgm:pt modelId="{571F93F5-603D-4586-BA02-8462A408F29A}" type="pres">
      <dgm:prSet presAssocID="{93586133-5BA1-4602-B3B3-9D6BC60FD837}" presName="node" presStyleLbl="node1" presStyleIdx="5" presStyleCnt="6" custRadScaleRad="140621" custRadScaleInc="65843">
        <dgm:presLayoutVars>
          <dgm:bulletEnabled val="1"/>
        </dgm:presLayoutVars>
      </dgm:prSet>
      <dgm:spPr/>
      <dgm:t>
        <a:bodyPr/>
        <a:lstStyle/>
        <a:p>
          <a:endParaRPr lang="fr-CA"/>
        </a:p>
      </dgm:t>
    </dgm:pt>
  </dgm:ptLst>
  <dgm:cxnLst>
    <dgm:cxn modelId="{C902F61D-3F8E-41B4-9BCC-7C12913E7331}" type="presOf" srcId="{91011213-8294-4A50-803F-3F6A5563E036}" destId="{DE62FDC5-87E3-4323-9F6E-5B553E483462}" srcOrd="0" destOrd="0" presId="urn:microsoft.com/office/officeart/2005/8/layout/radial5"/>
    <dgm:cxn modelId="{DB166441-B79E-45CA-B923-3ACC1BD88A12}" type="presOf" srcId="{A05C363D-5C4D-427B-A283-E16F7F8BD86E}" destId="{3D73192C-3710-4621-9129-AC16FE7318B5}" srcOrd="0" destOrd="0" presId="urn:microsoft.com/office/officeart/2005/8/layout/radial5"/>
    <dgm:cxn modelId="{1F450B04-3510-45CB-8E36-EAFF7DC82CBC}" type="presOf" srcId="{8B598D32-DDB0-4257-B125-8E7823D690FA}" destId="{1CC27693-D4A0-411B-9254-1A3E752BD0B2}" srcOrd="0" destOrd="0" presId="urn:microsoft.com/office/officeart/2005/8/layout/radial5"/>
    <dgm:cxn modelId="{587FA9C8-7350-4241-AC9B-CD8160700A0E}" type="presOf" srcId="{CEA62172-C5BA-4047-AD62-1B92279583D6}" destId="{596F2C96-7FA2-492A-9675-DC580EBB6826}" srcOrd="0" destOrd="0" presId="urn:microsoft.com/office/officeart/2005/8/layout/radial5"/>
    <dgm:cxn modelId="{32EA0693-8CEB-46ED-83A9-460E407584A5}" type="presOf" srcId="{93586133-5BA1-4602-B3B3-9D6BC60FD837}" destId="{571F93F5-603D-4586-BA02-8462A408F29A}" srcOrd="0" destOrd="0" presId="urn:microsoft.com/office/officeart/2005/8/layout/radial5"/>
    <dgm:cxn modelId="{7EC3A2CE-DF21-41C8-8405-BE8629967997}" type="presOf" srcId="{9820D8EC-089A-4A4D-A2FD-373E62BC5317}" destId="{5D881255-3033-409D-841D-3B2F62E70833}" srcOrd="0" destOrd="0" presId="urn:microsoft.com/office/officeart/2005/8/layout/radial5"/>
    <dgm:cxn modelId="{D6D0BF26-82B7-4710-93EA-62BC7392BD2B}" type="presOf" srcId="{D02C2AF2-C932-4FC3-A7CF-A98F804E580F}" destId="{446E4D8B-D5C5-433C-BC10-77702DF97DD6}" srcOrd="0" destOrd="0" presId="urn:microsoft.com/office/officeart/2005/8/layout/radial5"/>
    <dgm:cxn modelId="{273A1168-99C7-4638-8257-12FC24F12C13}" type="presOf" srcId="{950B3220-D61C-4099-AFEC-F9BD80734E99}" destId="{3A9D6E52-C370-44E1-842B-CEA558DC262C}" srcOrd="1" destOrd="0" presId="urn:microsoft.com/office/officeart/2005/8/layout/radial5"/>
    <dgm:cxn modelId="{5CD32122-C6C7-4BEC-BDD9-BE43E3685F70}" srcId="{894D7C43-AF60-41B6-858C-60BD00D9DF80}" destId="{8B598D32-DDB0-4257-B125-8E7823D690FA}" srcOrd="1" destOrd="0" parTransId="{D02C2AF2-C932-4FC3-A7CF-A98F804E580F}" sibTransId="{75F74016-4327-4B13-A8EE-06C18E086074}"/>
    <dgm:cxn modelId="{9B1FDAFE-0E9B-4276-A95E-6AE00806C25C}" type="presOf" srcId="{950B3220-D61C-4099-AFEC-F9BD80734E99}" destId="{77A24171-A07A-4AD1-BE61-5B1A4490EB8B}" srcOrd="0" destOrd="0" presId="urn:microsoft.com/office/officeart/2005/8/layout/radial5"/>
    <dgm:cxn modelId="{F12B8905-6082-4CF1-B04B-E144C530F023}" srcId="{CEA62172-C5BA-4047-AD62-1B92279583D6}" destId="{894D7C43-AF60-41B6-858C-60BD00D9DF80}" srcOrd="0" destOrd="0" parTransId="{E74C33D1-F064-4373-9187-CC1EFCF846E3}" sibTransId="{C71D4430-B466-4F59-9B71-9203FC908668}"/>
    <dgm:cxn modelId="{30E97006-3B0A-4ED2-B951-08B5AD06B4C5}" srcId="{894D7C43-AF60-41B6-858C-60BD00D9DF80}" destId="{93586133-5BA1-4602-B3B3-9D6BC60FD837}" srcOrd="5" destOrd="0" parTransId="{A05C363D-5C4D-427B-A283-E16F7F8BD86E}" sibTransId="{916EC687-EFDE-40B0-9D6B-98B4028F02E1}"/>
    <dgm:cxn modelId="{A3455E6E-E9D5-4B21-A4C4-F4C4C72B4373}" srcId="{894D7C43-AF60-41B6-858C-60BD00D9DF80}" destId="{6A442F38-B885-4972-948C-AA354AEA1FB1}" srcOrd="3" destOrd="0" parTransId="{969B6EA2-9C91-4AF8-99A4-85D14D020D27}" sibTransId="{6E073C0C-4D07-428F-AC20-E2D274E7C7F3}"/>
    <dgm:cxn modelId="{B591E4BE-16E5-4A89-A6CC-AEC7112C9A25}" type="presOf" srcId="{02E07AE3-F9DB-413C-A057-CEE2C9BC27DA}" destId="{6148BD75-CC85-47A7-B130-AAB9EADEDB69}" srcOrd="0" destOrd="0" presId="urn:microsoft.com/office/officeart/2005/8/layout/radial5"/>
    <dgm:cxn modelId="{79CBF46F-C35E-4849-BC4E-324B2168B4DC}" type="presOf" srcId="{9820D8EC-089A-4A4D-A2FD-373E62BC5317}" destId="{3DB5AADC-D503-4D68-BE61-9DDCD72AE93F}" srcOrd="1" destOrd="0" presId="urn:microsoft.com/office/officeart/2005/8/layout/radial5"/>
    <dgm:cxn modelId="{8A3A4D66-60B8-4890-9174-2446A8F41587}" type="presOf" srcId="{D02C2AF2-C932-4FC3-A7CF-A98F804E580F}" destId="{906F565E-F84E-486C-AD15-A4074D66E71F}" srcOrd="1" destOrd="0" presId="urn:microsoft.com/office/officeart/2005/8/layout/radial5"/>
    <dgm:cxn modelId="{CE311B57-1312-4203-A02C-61205F901590}" srcId="{894D7C43-AF60-41B6-858C-60BD00D9DF80}" destId="{87098385-772A-424A-BD2E-B52ACA367D4B}" srcOrd="0" destOrd="0" parTransId="{9820D8EC-089A-4A4D-A2FD-373E62BC5317}" sibTransId="{7DDA2CC5-57C7-418B-9DDC-5A558B08147A}"/>
    <dgm:cxn modelId="{7CE53C03-D6A5-485B-A4DD-EEDC69CAFC17}" type="presOf" srcId="{9489EB09-EEE8-43B9-98FC-0275BE1F831C}" destId="{37A5CCD3-86FE-42B0-9AD3-E180912E4A9A}" srcOrd="1" destOrd="0" presId="urn:microsoft.com/office/officeart/2005/8/layout/radial5"/>
    <dgm:cxn modelId="{DE37D9F4-A828-4A7F-BF35-0C4083B9E964}" type="presOf" srcId="{969B6EA2-9C91-4AF8-99A4-85D14D020D27}" destId="{400CC348-66A7-408D-BC71-89AF32456DAD}" srcOrd="1" destOrd="0" presId="urn:microsoft.com/office/officeart/2005/8/layout/radial5"/>
    <dgm:cxn modelId="{9D8ADEEA-4DFD-4A97-8A96-170736D5235D}" type="presOf" srcId="{A05C363D-5C4D-427B-A283-E16F7F8BD86E}" destId="{2ED19DB1-38B1-462D-8765-57FDD93FDCC0}" srcOrd="1" destOrd="0" presId="urn:microsoft.com/office/officeart/2005/8/layout/radial5"/>
    <dgm:cxn modelId="{F77E2500-99B1-4D5A-B8DA-D1228ECBE277}" type="presOf" srcId="{9489EB09-EEE8-43B9-98FC-0275BE1F831C}" destId="{FC31E0E0-05AD-4C52-B207-6214CF4C5D53}" srcOrd="0" destOrd="0" presId="urn:microsoft.com/office/officeart/2005/8/layout/radial5"/>
    <dgm:cxn modelId="{11E8AE73-8F2A-4A6F-B6EB-9DBEEB8564BD}" srcId="{894D7C43-AF60-41B6-858C-60BD00D9DF80}" destId="{02E07AE3-F9DB-413C-A057-CEE2C9BC27DA}" srcOrd="2" destOrd="0" parTransId="{950B3220-D61C-4099-AFEC-F9BD80734E99}" sibTransId="{74FEE66D-9D36-4717-A514-3C62A7D99DBF}"/>
    <dgm:cxn modelId="{9BD45E88-77C9-4A0D-95CD-F8BB01A27088}" type="presOf" srcId="{6A442F38-B885-4972-948C-AA354AEA1FB1}" destId="{DB83A4B3-68EB-4A5C-A830-15B576018424}" srcOrd="0" destOrd="0" presId="urn:microsoft.com/office/officeart/2005/8/layout/radial5"/>
    <dgm:cxn modelId="{C5014784-A80A-42F0-BD65-20497B25D60F}" type="presOf" srcId="{969B6EA2-9C91-4AF8-99A4-85D14D020D27}" destId="{E14A9B1E-13AE-40EF-8C29-47CC40CB8209}" srcOrd="0" destOrd="0" presId="urn:microsoft.com/office/officeart/2005/8/layout/radial5"/>
    <dgm:cxn modelId="{4177A903-B17C-4C4F-9F8B-E970B1D9AADC}" type="presOf" srcId="{894D7C43-AF60-41B6-858C-60BD00D9DF80}" destId="{9ACAF8CC-2073-4613-BF02-E1357788946E}" srcOrd="0" destOrd="0" presId="urn:microsoft.com/office/officeart/2005/8/layout/radial5"/>
    <dgm:cxn modelId="{26C35573-7395-47EC-B8F2-50CF447C968E}" type="presOf" srcId="{87098385-772A-424A-BD2E-B52ACA367D4B}" destId="{D966B6EB-8A4A-4143-98B0-B0A448841A6F}" srcOrd="0" destOrd="0" presId="urn:microsoft.com/office/officeart/2005/8/layout/radial5"/>
    <dgm:cxn modelId="{D639D58F-E098-412F-A1F7-C254DED1EE2E}" srcId="{894D7C43-AF60-41B6-858C-60BD00D9DF80}" destId="{91011213-8294-4A50-803F-3F6A5563E036}" srcOrd="4" destOrd="0" parTransId="{9489EB09-EEE8-43B9-98FC-0275BE1F831C}" sibTransId="{199CB571-09D3-4766-8598-0EE40C1356EA}"/>
    <dgm:cxn modelId="{1870E755-9605-474F-8532-A65CBD7313CE}" type="presParOf" srcId="{596F2C96-7FA2-492A-9675-DC580EBB6826}" destId="{9ACAF8CC-2073-4613-BF02-E1357788946E}" srcOrd="0" destOrd="0" presId="urn:microsoft.com/office/officeart/2005/8/layout/radial5"/>
    <dgm:cxn modelId="{CC5D8A48-819C-4B01-91C7-73ABDA665A9E}" type="presParOf" srcId="{596F2C96-7FA2-492A-9675-DC580EBB6826}" destId="{5D881255-3033-409D-841D-3B2F62E70833}" srcOrd="1" destOrd="0" presId="urn:microsoft.com/office/officeart/2005/8/layout/radial5"/>
    <dgm:cxn modelId="{2EAA74E1-8F39-46F5-997F-E7534F58805D}" type="presParOf" srcId="{5D881255-3033-409D-841D-3B2F62E70833}" destId="{3DB5AADC-D503-4D68-BE61-9DDCD72AE93F}" srcOrd="0" destOrd="0" presId="urn:microsoft.com/office/officeart/2005/8/layout/radial5"/>
    <dgm:cxn modelId="{A92E4632-F41E-45D7-A8E1-8E55E43F0D85}" type="presParOf" srcId="{596F2C96-7FA2-492A-9675-DC580EBB6826}" destId="{D966B6EB-8A4A-4143-98B0-B0A448841A6F}" srcOrd="2" destOrd="0" presId="urn:microsoft.com/office/officeart/2005/8/layout/radial5"/>
    <dgm:cxn modelId="{19B0317F-698F-44E6-AB19-65897D7A63E5}" type="presParOf" srcId="{596F2C96-7FA2-492A-9675-DC580EBB6826}" destId="{446E4D8B-D5C5-433C-BC10-77702DF97DD6}" srcOrd="3" destOrd="0" presId="urn:microsoft.com/office/officeart/2005/8/layout/radial5"/>
    <dgm:cxn modelId="{BEB6703C-E947-4AF9-B80A-35614E0B3CFC}" type="presParOf" srcId="{446E4D8B-D5C5-433C-BC10-77702DF97DD6}" destId="{906F565E-F84E-486C-AD15-A4074D66E71F}" srcOrd="0" destOrd="0" presId="urn:microsoft.com/office/officeart/2005/8/layout/radial5"/>
    <dgm:cxn modelId="{7A608D43-070F-445A-BFA9-7662AA5D67E5}" type="presParOf" srcId="{596F2C96-7FA2-492A-9675-DC580EBB6826}" destId="{1CC27693-D4A0-411B-9254-1A3E752BD0B2}" srcOrd="4" destOrd="0" presId="urn:microsoft.com/office/officeart/2005/8/layout/radial5"/>
    <dgm:cxn modelId="{65AEF3E0-1BBF-4759-A428-0A3F5D8F1A5F}" type="presParOf" srcId="{596F2C96-7FA2-492A-9675-DC580EBB6826}" destId="{77A24171-A07A-4AD1-BE61-5B1A4490EB8B}" srcOrd="5" destOrd="0" presId="urn:microsoft.com/office/officeart/2005/8/layout/radial5"/>
    <dgm:cxn modelId="{1200E381-AD21-4187-AF08-4BFE0384BF5F}" type="presParOf" srcId="{77A24171-A07A-4AD1-BE61-5B1A4490EB8B}" destId="{3A9D6E52-C370-44E1-842B-CEA558DC262C}" srcOrd="0" destOrd="0" presId="urn:microsoft.com/office/officeart/2005/8/layout/radial5"/>
    <dgm:cxn modelId="{2E276AA9-E4F9-4DD6-8C26-938EBF9CA8D4}" type="presParOf" srcId="{596F2C96-7FA2-492A-9675-DC580EBB6826}" destId="{6148BD75-CC85-47A7-B130-AAB9EADEDB69}" srcOrd="6" destOrd="0" presId="urn:microsoft.com/office/officeart/2005/8/layout/radial5"/>
    <dgm:cxn modelId="{3EF07B16-69C1-4F73-B5E2-27E6895C2811}" type="presParOf" srcId="{596F2C96-7FA2-492A-9675-DC580EBB6826}" destId="{E14A9B1E-13AE-40EF-8C29-47CC40CB8209}" srcOrd="7" destOrd="0" presId="urn:microsoft.com/office/officeart/2005/8/layout/radial5"/>
    <dgm:cxn modelId="{107DE448-B88B-4526-8078-105A11D99205}" type="presParOf" srcId="{E14A9B1E-13AE-40EF-8C29-47CC40CB8209}" destId="{400CC348-66A7-408D-BC71-89AF32456DAD}" srcOrd="0" destOrd="0" presId="urn:microsoft.com/office/officeart/2005/8/layout/radial5"/>
    <dgm:cxn modelId="{27EBA42D-34F0-41A7-B34C-56E1B8E1979E}" type="presParOf" srcId="{596F2C96-7FA2-492A-9675-DC580EBB6826}" destId="{DB83A4B3-68EB-4A5C-A830-15B576018424}" srcOrd="8" destOrd="0" presId="urn:microsoft.com/office/officeart/2005/8/layout/radial5"/>
    <dgm:cxn modelId="{776111EC-0B80-40B3-B731-E5968B3F4BBD}" type="presParOf" srcId="{596F2C96-7FA2-492A-9675-DC580EBB6826}" destId="{FC31E0E0-05AD-4C52-B207-6214CF4C5D53}" srcOrd="9" destOrd="0" presId="urn:microsoft.com/office/officeart/2005/8/layout/radial5"/>
    <dgm:cxn modelId="{630E8767-8CD3-420B-AC4D-914A5FEB1630}" type="presParOf" srcId="{FC31E0E0-05AD-4C52-B207-6214CF4C5D53}" destId="{37A5CCD3-86FE-42B0-9AD3-E180912E4A9A}" srcOrd="0" destOrd="0" presId="urn:microsoft.com/office/officeart/2005/8/layout/radial5"/>
    <dgm:cxn modelId="{A35A0C40-BE89-4130-92B7-CEBFE0902A07}" type="presParOf" srcId="{596F2C96-7FA2-492A-9675-DC580EBB6826}" destId="{DE62FDC5-87E3-4323-9F6E-5B553E483462}" srcOrd="10" destOrd="0" presId="urn:microsoft.com/office/officeart/2005/8/layout/radial5"/>
    <dgm:cxn modelId="{23FEB86D-C9A8-40C1-9855-48003728D2A3}" type="presParOf" srcId="{596F2C96-7FA2-492A-9675-DC580EBB6826}" destId="{3D73192C-3710-4621-9129-AC16FE7318B5}" srcOrd="11" destOrd="0" presId="urn:microsoft.com/office/officeart/2005/8/layout/radial5"/>
    <dgm:cxn modelId="{35DB3D8A-8B78-4380-AEA2-B1DBDC11AD61}" type="presParOf" srcId="{3D73192C-3710-4621-9129-AC16FE7318B5}" destId="{2ED19DB1-38B1-462D-8765-57FDD93FDCC0}" srcOrd="0" destOrd="0" presId="urn:microsoft.com/office/officeart/2005/8/layout/radial5"/>
    <dgm:cxn modelId="{F39EB361-5400-493A-A0CF-C1F757A46355}" type="presParOf" srcId="{596F2C96-7FA2-492A-9675-DC580EBB6826}" destId="{571F93F5-603D-4586-BA02-8462A408F29A}" srcOrd="12" destOrd="0" presId="urn:microsoft.com/office/officeart/2005/8/layout/radial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custT="1"/>
      <dgm:spPr/>
      <dgm:t>
        <a:bodyPr/>
        <a:lstStyle/>
        <a:p>
          <a:endParaRPr lang="en-US" sz="1800" dirty="0"/>
        </a:p>
      </dgm:t>
    </dgm:pt>
    <dgm:pt modelId="{F0CFEF7C-979D-4018-96EC-84B5E8CB3E7D}" type="parTrans" cxnId="{B00DB447-BA2B-4535-A1E0-7001766827AE}">
      <dgm:prSet/>
      <dgm:spPr/>
      <dgm:t>
        <a:bodyPr/>
        <a:lstStyle/>
        <a:p>
          <a:endParaRPr lang="en-US" sz="1600"/>
        </a:p>
      </dgm:t>
    </dgm:pt>
    <dgm:pt modelId="{E52873B4-45EC-43B7-B9B7-41E6710B9B55}" type="sibTrans" cxnId="{B00DB447-BA2B-4535-A1E0-7001766827AE}">
      <dgm:prSet/>
      <dgm:spPr/>
      <dgm:t>
        <a:bodyPr/>
        <a:lstStyle/>
        <a:p>
          <a:endParaRPr lang="en-US" sz="1600"/>
        </a:p>
      </dgm:t>
    </dgm:pt>
    <dgm:pt modelId="{F1FACD34-A850-4D62-AE44-C1BDFF63B83A}">
      <dgm:prSet phldrT="[Text]" custT="1"/>
      <dgm:spPr/>
      <dgm:t>
        <a:bodyPr/>
        <a:lstStyle/>
        <a:p>
          <a:r>
            <a:rPr lang="fr-CA" sz="2400" dirty="0" smtClean="0"/>
            <a:t>Prof 5</a:t>
          </a:r>
          <a:endParaRPr lang="en-US" sz="2400" dirty="0"/>
        </a:p>
      </dgm:t>
    </dgm:pt>
    <dgm:pt modelId="{CAB722B7-5000-4C7C-AA4E-35787AC7DD66}" type="parTrans" cxnId="{54CEF86C-3B9B-4C0E-9648-31EA84484BF2}">
      <dgm:prSet custT="1"/>
      <dgm:spPr/>
      <dgm:t>
        <a:bodyPr/>
        <a:lstStyle/>
        <a:p>
          <a:endParaRPr lang="en-US" sz="400"/>
        </a:p>
      </dgm:t>
    </dgm:pt>
    <dgm:pt modelId="{FF238827-4A03-443B-BB87-C4189524F030}" type="sibTrans" cxnId="{54CEF86C-3B9B-4C0E-9648-31EA84484BF2}">
      <dgm:prSet/>
      <dgm:spPr/>
      <dgm:t>
        <a:bodyPr/>
        <a:lstStyle/>
        <a:p>
          <a:endParaRPr lang="en-US" sz="1600"/>
        </a:p>
      </dgm:t>
    </dgm:pt>
    <dgm:pt modelId="{5E1FCD86-8C4B-4ABE-94D5-F5D89144D60B}">
      <dgm:prSet phldrT="[Text]" custT="1"/>
      <dgm:spPr/>
      <dgm:t>
        <a:bodyPr/>
        <a:lstStyle/>
        <a:p>
          <a:r>
            <a:rPr lang="fr-CA" sz="2400" dirty="0" smtClean="0"/>
            <a:t>Prof 6</a:t>
          </a:r>
          <a:endParaRPr lang="en-US" sz="2400" dirty="0"/>
        </a:p>
      </dgm:t>
    </dgm:pt>
    <dgm:pt modelId="{D2F14D4A-A603-424A-9144-48DC3B1D95A5}" type="parTrans" cxnId="{EAFD5F43-2235-4A3C-B2A0-D1EB6CE9E64B}">
      <dgm:prSet custT="1"/>
      <dgm:spPr/>
      <dgm:t>
        <a:bodyPr/>
        <a:lstStyle/>
        <a:p>
          <a:endParaRPr lang="en-US" sz="400"/>
        </a:p>
      </dgm:t>
    </dgm:pt>
    <dgm:pt modelId="{74D7D689-5A26-4DF8-A78B-478E37575D36}" type="sibTrans" cxnId="{EAFD5F43-2235-4A3C-B2A0-D1EB6CE9E64B}">
      <dgm:prSet/>
      <dgm:spPr/>
      <dgm:t>
        <a:bodyPr/>
        <a:lstStyle/>
        <a:p>
          <a:endParaRPr lang="en-US" sz="1600"/>
        </a:p>
      </dgm:t>
    </dgm:pt>
    <dgm:pt modelId="{697A9AD7-E082-4167-B23D-5CF110B41BF1}">
      <dgm:prSet phldrT="[Text]" custT="1"/>
      <dgm:spPr/>
      <dgm:t>
        <a:bodyPr/>
        <a:lstStyle/>
        <a:p>
          <a:r>
            <a:rPr lang="fr-CA" sz="2400" dirty="0" smtClean="0"/>
            <a:t>Prof 7</a:t>
          </a:r>
          <a:endParaRPr lang="en-US" sz="2400" dirty="0"/>
        </a:p>
      </dgm:t>
    </dgm:pt>
    <dgm:pt modelId="{F7376814-C967-44B5-BE44-1D21B791AAF3}" type="parTrans" cxnId="{CB3AA474-E8D4-43EB-9334-CCA7DF3F3AAD}">
      <dgm:prSet custT="1"/>
      <dgm:spPr/>
      <dgm:t>
        <a:bodyPr/>
        <a:lstStyle/>
        <a:p>
          <a:endParaRPr lang="en-US" sz="700"/>
        </a:p>
      </dgm:t>
    </dgm:pt>
    <dgm:pt modelId="{60FC4626-84B4-423C-A71F-ECC3C6EDB53D}" type="sibTrans" cxnId="{CB3AA474-E8D4-43EB-9334-CCA7DF3F3AAD}">
      <dgm:prSet/>
      <dgm:spPr/>
      <dgm:t>
        <a:bodyPr/>
        <a:lstStyle/>
        <a:p>
          <a:endParaRPr lang="en-US" sz="1600"/>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3"/>
      <dgm:spPr/>
      <dgm:t>
        <a:bodyPr/>
        <a:lstStyle/>
        <a:p>
          <a:endParaRPr lang="en-US"/>
        </a:p>
      </dgm:t>
    </dgm:pt>
    <dgm:pt modelId="{0367B78F-547C-4880-8D99-A4663FACB437}" type="pres">
      <dgm:prSet presAssocID="{CAB722B7-5000-4C7C-AA4E-35787AC7DD66}" presName="connTx" presStyleLbl="parChTrans1D2" presStyleIdx="0" presStyleCnt="3"/>
      <dgm:spPr/>
      <dgm:t>
        <a:bodyPr/>
        <a:lstStyle/>
        <a:p>
          <a:endParaRPr lang="en-US"/>
        </a:p>
      </dgm:t>
    </dgm:pt>
    <dgm:pt modelId="{38675DC1-704E-4546-BA3B-A45AA603A4EC}" type="pres">
      <dgm:prSet presAssocID="{F1FACD34-A850-4D62-AE44-C1BDFF63B83A}" presName="node" presStyleLbl="node1" presStyleIdx="0" presStyleCnt="3" custRadScaleRad="36166" custRadScaleInc="-228566">
        <dgm:presLayoutVars>
          <dgm:bulletEnabled val="1"/>
        </dgm:presLayoutVars>
      </dgm:prSet>
      <dgm:spPr/>
      <dgm:t>
        <a:bodyPr/>
        <a:lstStyle/>
        <a:p>
          <a:endParaRPr lang="en-US"/>
        </a:p>
      </dgm:t>
    </dgm:pt>
    <dgm:pt modelId="{C7D7CBFC-BCC4-4AB0-9749-3531CBE1000B}" type="pres">
      <dgm:prSet presAssocID="{D2F14D4A-A603-424A-9144-48DC3B1D95A5}" presName="Name9" presStyleLbl="parChTrans1D2" presStyleIdx="1" presStyleCnt="3"/>
      <dgm:spPr/>
      <dgm:t>
        <a:bodyPr/>
        <a:lstStyle/>
        <a:p>
          <a:endParaRPr lang="en-US"/>
        </a:p>
      </dgm:t>
    </dgm:pt>
    <dgm:pt modelId="{165D2628-A508-4D93-BCB8-B58B4284C27C}" type="pres">
      <dgm:prSet presAssocID="{D2F14D4A-A603-424A-9144-48DC3B1D95A5}" presName="connTx" presStyleLbl="parChTrans1D2" presStyleIdx="1" presStyleCnt="3"/>
      <dgm:spPr/>
      <dgm:t>
        <a:bodyPr/>
        <a:lstStyle/>
        <a:p>
          <a:endParaRPr lang="en-US"/>
        </a:p>
      </dgm:t>
    </dgm:pt>
    <dgm:pt modelId="{C118F402-A0A7-4952-90B8-061F1866E8BC}" type="pres">
      <dgm:prSet presAssocID="{5E1FCD86-8C4B-4ABE-94D5-F5D89144D60B}" presName="node" presStyleLbl="node1" presStyleIdx="1" presStyleCnt="3" custRadScaleRad="50188" custRadScaleInc="-143737">
        <dgm:presLayoutVars>
          <dgm:bulletEnabled val="1"/>
        </dgm:presLayoutVars>
      </dgm:prSet>
      <dgm:spPr/>
      <dgm:t>
        <a:bodyPr/>
        <a:lstStyle/>
        <a:p>
          <a:endParaRPr lang="en-US"/>
        </a:p>
      </dgm:t>
    </dgm:pt>
    <dgm:pt modelId="{058F1852-F811-467A-8A0B-6B726922DE70}" type="pres">
      <dgm:prSet presAssocID="{F7376814-C967-44B5-BE44-1D21B791AAF3}" presName="Name9" presStyleLbl="parChTrans1D2" presStyleIdx="2" presStyleCnt="3"/>
      <dgm:spPr/>
      <dgm:t>
        <a:bodyPr/>
        <a:lstStyle/>
        <a:p>
          <a:endParaRPr lang="en-US"/>
        </a:p>
      </dgm:t>
    </dgm:pt>
    <dgm:pt modelId="{182807A8-5B44-4A19-87BC-611FC7005DF5}" type="pres">
      <dgm:prSet presAssocID="{F7376814-C967-44B5-BE44-1D21B791AAF3}" presName="connTx" presStyleLbl="parChTrans1D2" presStyleIdx="2" presStyleCnt="3"/>
      <dgm:spPr/>
      <dgm:t>
        <a:bodyPr/>
        <a:lstStyle/>
        <a:p>
          <a:endParaRPr lang="en-US"/>
        </a:p>
      </dgm:t>
    </dgm:pt>
    <dgm:pt modelId="{BC40E5E2-455C-4C1D-B5E7-333635FC37C5}" type="pres">
      <dgm:prSet presAssocID="{697A9AD7-E082-4167-B23D-5CF110B41BF1}" presName="node" presStyleLbl="node1" presStyleIdx="2" presStyleCnt="3" custRadScaleRad="127427" custRadScaleInc="-42803">
        <dgm:presLayoutVars>
          <dgm:bulletEnabled val="1"/>
        </dgm:presLayoutVars>
      </dgm:prSet>
      <dgm:spPr/>
      <dgm:t>
        <a:bodyPr/>
        <a:lstStyle/>
        <a:p>
          <a:endParaRPr lang="en-US"/>
        </a:p>
      </dgm:t>
    </dgm:pt>
  </dgm:ptLst>
  <dgm:cxnLst>
    <dgm:cxn modelId="{B469B2D7-1FE5-48F5-9B80-21589DB73B04}" type="presOf" srcId="{CAB722B7-5000-4C7C-AA4E-35787AC7DD66}" destId="{6B5C3F10-672B-47C5-90FE-B02E355AD3B0}" srcOrd="0" destOrd="0" presId="urn:microsoft.com/office/officeart/2005/8/layout/radial1"/>
    <dgm:cxn modelId="{B00DB447-BA2B-4535-A1E0-7001766827AE}" srcId="{D2BEFF13-DA12-47DB-820E-FE7C947E4886}" destId="{EC44CD39-BC2A-43A1-836C-3D19F703455A}" srcOrd="0" destOrd="0" parTransId="{F0CFEF7C-979D-4018-96EC-84B5E8CB3E7D}" sibTransId="{E52873B4-45EC-43B7-B9B7-41E6710B9B55}"/>
    <dgm:cxn modelId="{6AA50CDB-6F17-451B-9D4F-C02EC218FF30}" type="presOf" srcId="{F7376814-C967-44B5-BE44-1D21B791AAF3}" destId="{058F1852-F811-467A-8A0B-6B726922DE70}" srcOrd="0" destOrd="0" presId="urn:microsoft.com/office/officeart/2005/8/layout/radial1"/>
    <dgm:cxn modelId="{30CD4515-88E5-4E67-9B7D-F7B56462ECA6}" type="presOf" srcId="{5E1FCD86-8C4B-4ABE-94D5-F5D89144D60B}" destId="{C118F402-A0A7-4952-90B8-061F1866E8BC}" srcOrd="0" destOrd="0" presId="urn:microsoft.com/office/officeart/2005/8/layout/radial1"/>
    <dgm:cxn modelId="{6A07E029-0D0D-4BAC-AEDB-5BDD76A4B560}" type="presOf" srcId="{F7376814-C967-44B5-BE44-1D21B791AAF3}" destId="{182807A8-5B44-4A19-87BC-611FC7005DF5}" srcOrd="1" destOrd="0" presId="urn:microsoft.com/office/officeart/2005/8/layout/radial1"/>
    <dgm:cxn modelId="{EAFD5F43-2235-4A3C-B2A0-D1EB6CE9E64B}" srcId="{EC44CD39-BC2A-43A1-836C-3D19F703455A}" destId="{5E1FCD86-8C4B-4ABE-94D5-F5D89144D60B}" srcOrd="1" destOrd="0" parTransId="{D2F14D4A-A603-424A-9144-48DC3B1D95A5}" sibTransId="{74D7D689-5A26-4DF8-A78B-478E37575D36}"/>
    <dgm:cxn modelId="{4684FB9A-ED5B-4B1D-BA66-2FF37E27BC13}" type="presOf" srcId="{D2F14D4A-A603-424A-9144-48DC3B1D95A5}" destId="{C7D7CBFC-BCC4-4AB0-9749-3531CBE1000B}" srcOrd="0"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4EF850BD-9C68-4F6F-9B01-6A122A9858D2}" type="presOf" srcId="{F1FACD34-A850-4D62-AE44-C1BDFF63B83A}" destId="{38675DC1-704E-4546-BA3B-A45AA603A4EC}" srcOrd="0" destOrd="0" presId="urn:microsoft.com/office/officeart/2005/8/layout/radial1"/>
    <dgm:cxn modelId="{1D0B866B-4D2B-4507-84D5-C19ACA5B9952}" type="presOf" srcId="{D2BEFF13-DA12-47DB-820E-FE7C947E4886}" destId="{B4E3401B-5C5A-475A-B830-BE7770873385}" srcOrd="0" destOrd="0" presId="urn:microsoft.com/office/officeart/2005/8/layout/radial1"/>
    <dgm:cxn modelId="{A4BDEC27-B9AD-44F5-8B8D-CA80D7F97919}" type="presOf" srcId="{D2F14D4A-A603-424A-9144-48DC3B1D95A5}" destId="{165D2628-A508-4D93-BCB8-B58B4284C27C}" srcOrd="1" destOrd="0" presId="urn:microsoft.com/office/officeart/2005/8/layout/radial1"/>
    <dgm:cxn modelId="{CB3AA474-E8D4-43EB-9334-CCA7DF3F3AAD}" srcId="{EC44CD39-BC2A-43A1-836C-3D19F703455A}" destId="{697A9AD7-E082-4167-B23D-5CF110B41BF1}" srcOrd="2" destOrd="0" parTransId="{F7376814-C967-44B5-BE44-1D21B791AAF3}" sibTransId="{60FC4626-84B4-423C-A71F-ECC3C6EDB53D}"/>
    <dgm:cxn modelId="{AAEE49F2-78CC-44AB-A1F8-7EE00BACB590}" type="presOf" srcId="{697A9AD7-E082-4167-B23D-5CF110B41BF1}" destId="{BC40E5E2-455C-4C1D-B5E7-333635FC37C5}" srcOrd="0" destOrd="0" presId="urn:microsoft.com/office/officeart/2005/8/layout/radial1"/>
    <dgm:cxn modelId="{13E5B65D-518C-4BD3-9445-D6528B6A6F59}" type="presOf" srcId="{EC44CD39-BC2A-43A1-836C-3D19F703455A}" destId="{67279779-23F3-44D3-9DB7-0B10701F9CBE}" srcOrd="0" destOrd="0" presId="urn:microsoft.com/office/officeart/2005/8/layout/radial1"/>
    <dgm:cxn modelId="{05C35C27-9CAB-4303-AD32-497202C9E590}" type="presOf" srcId="{CAB722B7-5000-4C7C-AA4E-35787AC7DD66}" destId="{0367B78F-547C-4880-8D99-A4663FACB437}" srcOrd="1" destOrd="0" presId="urn:microsoft.com/office/officeart/2005/8/layout/radial1"/>
    <dgm:cxn modelId="{043627D5-7F33-4257-9654-7B54C06F2C95}" type="presParOf" srcId="{B4E3401B-5C5A-475A-B830-BE7770873385}" destId="{67279779-23F3-44D3-9DB7-0B10701F9CBE}" srcOrd="0" destOrd="0" presId="urn:microsoft.com/office/officeart/2005/8/layout/radial1"/>
    <dgm:cxn modelId="{BB5CCA03-597E-47AB-8420-6186EB3D4130}" type="presParOf" srcId="{B4E3401B-5C5A-475A-B830-BE7770873385}" destId="{6B5C3F10-672B-47C5-90FE-B02E355AD3B0}" srcOrd="1" destOrd="0" presId="urn:microsoft.com/office/officeart/2005/8/layout/radial1"/>
    <dgm:cxn modelId="{56A7495D-8A6E-43FE-BED0-9FC1C457FF39}" type="presParOf" srcId="{6B5C3F10-672B-47C5-90FE-B02E355AD3B0}" destId="{0367B78F-547C-4880-8D99-A4663FACB437}" srcOrd="0" destOrd="0" presId="urn:microsoft.com/office/officeart/2005/8/layout/radial1"/>
    <dgm:cxn modelId="{8272E9AF-5F0B-4258-AE52-69A64D062FB2}" type="presParOf" srcId="{B4E3401B-5C5A-475A-B830-BE7770873385}" destId="{38675DC1-704E-4546-BA3B-A45AA603A4EC}" srcOrd="2" destOrd="0" presId="urn:microsoft.com/office/officeart/2005/8/layout/radial1"/>
    <dgm:cxn modelId="{E7FC2DE4-E2C8-4EF9-94CD-B9B1EFD4FD0F}" type="presParOf" srcId="{B4E3401B-5C5A-475A-B830-BE7770873385}" destId="{C7D7CBFC-BCC4-4AB0-9749-3531CBE1000B}" srcOrd="3" destOrd="0" presId="urn:microsoft.com/office/officeart/2005/8/layout/radial1"/>
    <dgm:cxn modelId="{C625DF02-4AAA-43F2-BFD7-290FF0396488}" type="presParOf" srcId="{C7D7CBFC-BCC4-4AB0-9749-3531CBE1000B}" destId="{165D2628-A508-4D93-BCB8-B58B4284C27C}" srcOrd="0" destOrd="0" presId="urn:microsoft.com/office/officeart/2005/8/layout/radial1"/>
    <dgm:cxn modelId="{874D1204-8706-435F-A51A-87E10E780C6D}" type="presParOf" srcId="{B4E3401B-5C5A-475A-B830-BE7770873385}" destId="{C118F402-A0A7-4952-90B8-061F1866E8BC}" srcOrd="4" destOrd="0" presId="urn:microsoft.com/office/officeart/2005/8/layout/radial1"/>
    <dgm:cxn modelId="{B5BB50DD-D32B-412D-862C-45C623584B64}" type="presParOf" srcId="{B4E3401B-5C5A-475A-B830-BE7770873385}" destId="{058F1852-F811-467A-8A0B-6B726922DE70}" srcOrd="5" destOrd="0" presId="urn:microsoft.com/office/officeart/2005/8/layout/radial1"/>
    <dgm:cxn modelId="{48268F66-E23B-483C-A4C0-52C8207CA8D4}" type="presParOf" srcId="{058F1852-F811-467A-8A0B-6B726922DE70}" destId="{182807A8-5B44-4A19-87BC-611FC7005DF5}" srcOrd="0" destOrd="0" presId="urn:microsoft.com/office/officeart/2005/8/layout/radial1"/>
    <dgm:cxn modelId="{49266988-FC42-499F-B22A-A2619E0EB905}" type="presParOf" srcId="{B4E3401B-5C5A-475A-B830-BE7770873385}" destId="{BC40E5E2-455C-4C1D-B5E7-333635FC37C5}" srcOrd="6" destOrd="0" presId="urn:microsoft.com/office/officeart/2005/8/layout/radial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dgm:spPr/>
      <dgm:t>
        <a:bodyPr/>
        <a:lstStyle/>
        <a:p>
          <a:endParaRPr lang="en-US" dirty="0"/>
        </a:p>
      </dgm:t>
    </dgm:pt>
    <dgm:pt modelId="{F0CFEF7C-979D-4018-96EC-84B5E8CB3E7D}" type="parTrans" cxnId="{B00DB447-BA2B-4535-A1E0-7001766827AE}">
      <dgm:prSet/>
      <dgm:spPr/>
      <dgm:t>
        <a:bodyPr/>
        <a:lstStyle/>
        <a:p>
          <a:endParaRPr lang="en-US"/>
        </a:p>
      </dgm:t>
    </dgm:pt>
    <dgm:pt modelId="{E52873B4-45EC-43B7-B9B7-41E6710B9B55}" type="sibTrans" cxnId="{B00DB447-BA2B-4535-A1E0-7001766827AE}">
      <dgm:prSet/>
      <dgm:spPr/>
      <dgm:t>
        <a:bodyPr/>
        <a:lstStyle/>
        <a:p>
          <a:endParaRPr lang="en-US"/>
        </a:p>
      </dgm:t>
    </dgm:pt>
    <dgm:pt modelId="{F1FACD34-A850-4D62-AE44-C1BDFF63B83A}">
      <dgm:prSet phldrT="[Text]" custT="1"/>
      <dgm:spPr/>
      <dgm:t>
        <a:bodyPr/>
        <a:lstStyle/>
        <a:p>
          <a:r>
            <a:rPr lang="fr-CA" sz="2400" dirty="0" smtClean="0"/>
            <a:t>Prof 4</a:t>
          </a:r>
          <a:endParaRPr lang="en-US" sz="2400" dirty="0"/>
        </a:p>
      </dgm:t>
    </dgm:pt>
    <dgm:pt modelId="{CAB722B7-5000-4C7C-AA4E-35787AC7DD66}" type="parTrans" cxnId="{54CEF86C-3B9B-4C0E-9648-31EA84484BF2}">
      <dgm:prSet/>
      <dgm:spPr/>
      <dgm:t>
        <a:bodyPr/>
        <a:lstStyle/>
        <a:p>
          <a:endParaRPr lang="en-US"/>
        </a:p>
      </dgm:t>
    </dgm:pt>
    <dgm:pt modelId="{FF238827-4A03-443B-BB87-C4189524F030}" type="sibTrans" cxnId="{54CEF86C-3B9B-4C0E-9648-31EA84484BF2}">
      <dgm:prSet/>
      <dgm:spPr/>
      <dgm:t>
        <a:bodyPr/>
        <a:lstStyle/>
        <a:p>
          <a:endParaRPr lang="en-US"/>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1"/>
      <dgm:spPr/>
      <dgm:t>
        <a:bodyPr/>
        <a:lstStyle/>
        <a:p>
          <a:endParaRPr lang="en-US"/>
        </a:p>
      </dgm:t>
    </dgm:pt>
    <dgm:pt modelId="{0367B78F-547C-4880-8D99-A4663FACB437}" type="pres">
      <dgm:prSet presAssocID="{CAB722B7-5000-4C7C-AA4E-35787AC7DD66}" presName="connTx" presStyleLbl="parChTrans1D2" presStyleIdx="0" presStyleCnt="1"/>
      <dgm:spPr/>
      <dgm:t>
        <a:bodyPr/>
        <a:lstStyle/>
        <a:p>
          <a:endParaRPr lang="en-US"/>
        </a:p>
      </dgm:t>
    </dgm:pt>
    <dgm:pt modelId="{38675DC1-704E-4546-BA3B-A45AA603A4EC}" type="pres">
      <dgm:prSet presAssocID="{F1FACD34-A850-4D62-AE44-C1BDFF63B83A}" presName="node" presStyleLbl="node1" presStyleIdx="0" presStyleCnt="1" custRadScaleRad="43647" custRadScaleInc="47054">
        <dgm:presLayoutVars>
          <dgm:bulletEnabled val="1"/>
        </dgm:presLayoutVars>
      </dgm:prSet>
      <dgm:spPr/>
      <dgm:t>
        <a:bodyPr/>
        <a:lstStyle/>
        <a:p>
          <a:endParaRPr lang="en-US"/>
        </a:p>
      </dgm:t>
    </dgm:pt>
  </dgm:ptLst>
  <dgm:cxnLst>
    <dgm:cxn modelId="{15646D02-473C-4A12-A6F0-7FDE5357C97E}" type="presOf" srcId="{EC44CD39-BC2A-43A1-836C-3D19F703455A}" destId="{67279779-23F3-44D3-9DB7-0B10701F9CBE}" srcOrd="0" destOrd="0" presId="urn:microsoft.com/office/officeart/2005/8/layout/radial1"/>
    <dgm:cxn modelId="{11C03952-C7B2-4B77-A985-4E939BB55ABA}" type="presOf" srcId="{F1FACD34-A850-4D62-AE44-C1BDFF63B83A}" destId="{38675DC1-704E-4546-BA3B-A45AA603A4EC}" srcOrd="0" destOrd="0" presId="urn:microsoft.com/office/officeart/2005/8/layout/radial1"/>
    <dgm:cxn modelId="{778BB95B-13D2-47E6-B72E-8F2BC82C7604}" type="presOf" srcId="{CAB722B7-5000-4C7C-AA4E-35787AC7DD66}" destId="{6B5C3F10-672B-47C5-90FE-B02E355AD3B0}" srcOrd="0" destOrd="0" presId="urn:microsoft.com/office/officeart/2005/8/layout/radial1"/>
    <dgm:cxn modelId="{C63DCB4F-D55D-45F2-81A7-98ED6ACDFD21}" type="presOf" srcId="{D2BEFF13-DA12-47DB-820E-FE7C947E4886}" destId="{B4E3401B-5C5A-475A-B830-BE7770873385}" srcOrd="0"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6D5EABA6-31FE-45C8-BF00-F1839BFBDF5D}" type="presOf" srcId="{CAB722B7-5000-4C7C-AA4E-35787AC7DD66}" destId="{0367B78F-547C-4880-8D99-A4663FACB437}" srcOrd="1" destOrd="0" presId="urn:microsoft.com/office/officeart/2005/8/layout/radial1"/>
    <dgm:cxn modelId="{B00DB447-BA2B-4535-A1E0-7001766827AE}" srcId="{D2BEFF13-DA12-47DB-820E-FE7C947E4886}" destId="{EC44CD39-BC2A-43A1-836C-3D19F703455A}" srcOrd="0" destOrd="0" parTransId="{F0CFEF7C-979D-4018-96EC-84B5E8CB3E7D}" sibTransId="{E52873B4-45EC-43B7-B9B7-41E6710B9B55}"/>
    <dgm:cxn modelId="{7A347213-1400-44C0-90AE-6E328A1930EE}" type="presParOf" srcId="{B4E3401B-5C5A-475A-B830-BE7770873385}" destId="{67279779-23F3-44D3-9DB7-0B10701F9CBE}" srcOrd="0" destOrd="0" presId="urn:microsoft.com/office/officeart/2005/8/layout/radial1"/>
    <dgm:cxn modelId="{DA15ECA6-A83D-4F17-B9B7-C164A0ABE5CA}" type="presParOf" srcId="{B4E3401B-5C5A-475A-B830-BE7770873385}" destId="{6B5C3F10-672B-47C5-90FE-B02E355AD3B0}" srcOrd="1" destOrd="0" presId="urn:microsoft.com/office/officeart/2005/8/layout/radial1"/>
    <dgm:cxn modelId="{629CF936-5315-4F27-A8EE-CF3B4FCEBFEA}" type="presParOf" srcId="{6B5C3F10-672B-47C5-90FE-B02E355AD3B0}" destId="{0367B78F-547C-4880-8D99-A4663FACB437}" srcOrd="0" destOrd="0" presId="urn:microsoft.com/office/officeart/2005/8/layout/radial1"/>
    <dgm:cxn modelId="{11AF7B67-93A1-411E-B715-B04E88427825}" type="presParOf" srcId="{B4E3401B-5C5A-475A-B830-BE7770873385}" destId="{38675DC1-704E-4546-BA3B-A45AA603A4EC}" srcOrd="2" destOrd="0" presId="urn:microsoft.com/office/officeart/2005/8/layout/radial1"/>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C077D09-4EBD-4179-AF9E-77F43EDB158D}" type="doc">
      <dgm:prSet loTypeId="urn:microsoft.com/office/officeart/2005/8/layout/radial1" loCatId="relationship" qsTypeId="urn:microsoft.com/office/officeart/2005/8/quickstyle/simple1" qsCatId="simple" csTypeId="urn:microsoft.com/office/officeart/2005/8/colors/accent2_2" csCatId="accent2" phldr="1"/>
      <dgm:spPr/>
      <dgm:t>
        <a:bodyPr/>
        <a:lstStyle/>
        <a:p>
          <a:endParaRPr lang="en-US"/>
        </a:p>
      </dgm:t>
    </dgm:pt>
    <dgm:pt modelId="{D32A988B-CBC9-4CB7-8214-9D3C220263A0}">
      <dgm:prSet phldrT="[Text]" custT="1"/>
      <dgm:spPr>
        <a:solidFill>
          <a:srgbClr val="FF0000"/>
        </a:solidFill>
      </dgm:spPr>
      <dgm:t>
        <a:bodyPr/>
        <a:lstStyle/>
        <a:p>
          <a:r>
            <a:rPr lang="en-CA" sz="1600" noProof="0" dirty="0" smtClean="0"/>
            <a:t>Project 1</a:t>
          </a:r>
          <a:endParaRPr lang="en-CA" sz="1600" noProof="0" dirty="0"/>
        </a:p>
      </dgm:t>
    </dgm:pt>
    <dgm:pt modelId="{425F2C59-6F5C-41F4-A6E7-C559D1C845CD}" type="parTrans" cxnId="{45DA79E0-B213-484D-B299-C7C2A76ECA08}">
      <dgm:prSet/>
      <dgm:spPr/>
      <dgm:t>
        <a:bodyPr/>
        <a:lstStyle/>
        <a:p>
          <a:endParaRPr lang="en-CA" sz="3200" noProof="0"/>
        </a:p>
      </dgm:t>
    </dgm:pt>
    <dgm:pt modelId="{E0ECB8E4-8736-4DB0-9B54-F1632138E3B0}" type="sibTrans" cxnId="{45DA79E0-B213-484D-B299-C7C2A76ECA08}">
      <dgm:prSet/>
      <dgm:spPr/>
      <dgm:t>
        <a:bodyPr/>
        <a:lstStyle/>
        <a:p>
          <a:endParaRPr lang="en-CA" sz="3200" noProof="0"/>
        </a:p>
      </dgm:t>
    </dgm:pt>
    <dgm:pt modelId="{D2F5335A-2825-48BB-A288-33E82D40EA58}">
      <dgm:prSet phldrT="[Text]" custT="1"/>
      <dgm:spPr>
        <a:solidFill>
          <a:srgbClr val="00B050"/>
        </a:solidFill>
      </dgm:spPr>
      <dgm:t>
        <a:bodyPr/>
        <a:lstStyle/>
        <a:p>
          <a:r>
            <a:rPr lang="en-CA" sz="1400" noProof="0" dirty="0" smtClean="0"/>
            <a:t>University 1</a:t>
          </a:r>
          <a:endParaRPr lang="en-CA" sz="1400" noProof="0" dirty="0"/>
        </a:p>
      </dgm:t>
    </dgm:pt>
    <dgm:pt modelId="{DB5610B7-CC12-4820-BC95-53B896B01A3B}" type="parTrans" cxnId="{B4E8D853-DB4F-4ACA-BF2D-F3098770A6B1}">
      <dgm:prSet custT="1"/>
      <dgm:spPr/>
      <dgm:t>
        <a:bodyPr/>
        <a:lstStyle/>
        <a:p>
          <a:endParaRPr lang="en-CA" sz="1400" noProof="0"/>
        </a:p>
      </dgm:t>
    </dgm:pt>
    <dgm:pt modelId="{8612AED7-2D21-44BC-BFE5-5B27C3438CC1}" type="sibTrans" cxnId="{B4E8D853-DB4F-4ACA-BF2D-F3098770A6B1}">
      <dgm:prSet/>
      <dgm:spPr/>
      <dgm:t>
        <a:bodyPr/>
        <a:lstStyle/>
        <a:p>
          <a:endParaRPr lang="en-CA" sz="3200" noProof="0"/>
        </a:p>
      </dgm:t>
    </dgm:pt>
    <dgm:pt modelId="{5640A551-EEC7-4CBE-A9ED-17821A3D1746}">
      <dgm:prSet phldrT="[Text]" custT="1"/>
      <dgm:spPr>
        <a:solidFill>
          <a:srgbClr val="00B050"/>
        </a:solidFill>
      </dgm:spPr>
      <dgm:t>
        <a:bodyPr/>
        <a:lstStyle/>
        <a:p>
          <a:r>
            <a:rPr lang="en-CA" sz="1400" noProof="0" dirty="0" smtClean="0"/>
            <a:t>University 2</a:t>
          </a:r>
          <a:endParaRPr lang="en-CA" sz="1400" noProof="0" dirty="0"/>
        </a:p>
      </dgm:t>
    </dgm:pt>
    <dgm:pt modelId="{6341ED95-7B6A-491E-BE49-ED860D41C910}" type="parTrans" cxnId="{5D5707AF-1137-4D6F-A16B-0F33839CC870}">
      <dgm:prSet custT="1"/>
      <dgm:spPr/>
      <dgm:t>
        <a:bodyPr/>
        <a:lstStyle/>
        <a:p>
          <a:endParaRPr lang="en-CA" sz="1400" noProof="0"/>
        </a:p>
      </dgm:t>
    </dgm:pt>
    <dgm:pt modelId="{7021E55C-DBC7-4852-A67F-007AC4709FE6}" type="sibTrans" cxnId="{5D5707AF-1137-4D6F-A16B-0F33839CC870}">
      <dgm:prSet/>
      <dgm:spPr/>
      <dgm:t>
        <a:bodyPr/>
        <a:lstStyle/>
        <a:p>
          <a:endParaRPr lang="en-CA" sz="3200" noProof="0"/>
        </a:p>
      </dgm:t>
    </dgm:pt>
    <dgm:pt modelId="{E9F21F71-C1D5-4365-9A5C-50CC8B95F2BE}">
      <dgm:prSet phldrT="[Text]" custT="1"/>
      <dgm:spPr>
        <a:solidFill>
          <a:srgbClr val="00B050"/>
        </a:solidFill>
      </dgm:spPr>
      <dgm:t>
        <a:bodyPr/>
        <a:lstStyle/>
        <a:p>
          <a:r>
            <a:rPr lang="en-CA" sz="1400" noProof="0" dirty="0" smtClean="0"/>
            <a:t>University 3</a:t>
          </a:r>
          <a:endParaRPr lang="en-CA" sz="1400" noProof="0" dirty="0"/>
        </a:p>
      </dgm:t>
    </dgm:pt>
    <dgm:pt modelId="{B5BB8BE9-34B8-41E1-8085-F23ADC3F7465}" type="parTrans" cxnId="{AFF900D4-0E00-488F-914C-78D86609F937}">
      <dgm:prSet custT="1"/>
      <dgm:spPr/>
      <dgm:t>
        <a:bodyPr/>
        <a:lstStyle/>
        <a:p>
          <a:endParaRPr lang="en-CA" sz="1400" noProof="0"/>
        </a:p>
      </dgm:t>
    </dgm:pt>
    <dgm:pt modelId="{AE03FF12-F3EB-4992-B2A3-790562849449}" type="sibTrans" cxnId="{AFF900D4-0E00-488F-914C-78D86609F937}">
      <dgm:prSet/>
      <dgm:spPr/>
      <dgm:t>
        <a:bodyPr/>
        <a:lstStyle/>
        <a:p>
          <a:endParaRPr lang="en-CA" sz="3200" noProof="0"/>
        </a:p>
      </dgm:t>
    </dgm:pt>
    <dgm:pt modelId="{78B8773F-AA51-4928-8230-0B79238A3C75}">
      <dgm:prSet phldrT="[Text]" custT="1"/>
      <dgm:spPr/>
      <dgm:t>
        <a:bodyPr/>
        <a:lstStyle/>
        <a:p>
          <a:r>
            <a:rPr lang="en-CA" sz="1400" noProof="0" dirty="0" smtClean="0"/>
            <a:t>Gov 1</a:t>
          </a:r>
          <a:endParaRPr lang="en-CA" sz="1400" noProof="0" dirty="0"/>
        </a:p>
      </dgm:t>
    </dgm:pt>
    <dgm:pt modelId="{3D08EE4F-FB43-43FF-A7E1-156C282FA4F3}" type="parTrans" cxnId="{164EBB5C-D8B9-4B5C-A72E-5E4773C37268}">
      <dgm:prSet custT="1"/>
      <dgm:spPr/>
      <dgm:t>
        <a:bodyPr/>
        <a:lstStyle/>
        <a:p>
          <a:endParaRPr lang="en-CA" sz="1400" noProof="0"/>
        </a:p>
      </dgm:t>
    </dgm:pt>
    <dgm:pt modelId="{D7886A8E-D978-4F82-8360-781D54DFD7D2}" type="sibTrans" cxnId="{164EBB5C-D8B9-4B5C-A72E-5E4773C37268}">
      <dgm:prSet/>
      <dgm:spPr/>
      <dgm:t>
        <a:bodyPr/>
        <a:lstStyle/>
        <a:p>
          <a:endParaRPr lang="en-CA" sz="3200" noProof="0"/>
        </a:p>
      </dgm:t>
    </dgm:pt>
    <dgm:pt modelId="{FEE6B7D2-FEDC-4B17-8D2A-1DE757057828}">
      <dgm:prSet phldrT="[Text]" custT="1"/>
      <dgm:spPr/>
      <dgm:t>
        <a:bodyPr/>
        <a:lstStyle/>
        <a:p>
          <a:r>
            <a:rPr lang="en-CA" sz="1400" noProof="0" dirty="0" smtClean="0"/>
            <a:t>Gov 2</a:t>
          </a:r>
          <a:endParaRPr lang="en-CA" sz="1400" noProof="0" dirty="0"/>
        </a:p>
      </dgm:t>
    </dgm:pt>
    <dgm:pt modelId="{62799E99-63D4-4926-871E-0D5631D6F6D4}" type="parTrans" cxnId="{0653EC28-7B4E-4500-B699-D4DB1067793C}">
      <dgm:prSet custT="1"/>
      <dgm:spPr/>
      <dgm:t>
        <a:bodyPr/>
        <a:lstStyle/>
        <a:p>
          <a:endParaRPr lang="en-US" sz="1400"/>
        </a:p>
      </dgm:t>
    </dgm:pt>
    <dgm:pt modelId="{BD59E4D3-5251-43A7-80B8-2A8C97740505}" type="sibTrans" cxnId="{0653EC28-7B4E-4500-B699-D4DB1067793C}">
      <dgm:prSet/>
      <dgm:spPr/>
      <dgm:t>
        <a:bodyPr/>
        <a:lstStyle/>
        <a:p>
          <a:endParaRPr lang="en-US" sz="3200"/>
        </a:p>
      </dgm:t>
    </dgm:pt>
    <dgm:pt modelId="{C7C9A3F8-3756-41EF-83C9-58516E253027}">
      <dgm:prSet phldrT="[Text]" custT="1"/>
      <dgm:spPr/>
      <dgm:t>
        <a:bodyPr/>
        <a:lstStyle/>
        <a:p>
          <a:r>
            <a:rPr lang="en-CA" sz="1400" noProof="0" dirty="0" smtClean="0"/>
            <a:t>Industry 1</a:t>
          </a:r>
          <a:endParaRPr lang="en-CA" sz="1400" noProof="0" dirty="0"/>
        </a:p>
      </dgm:t>
    </dgm:pt>
    <dgm:pt modelId="{F7829FC9-A5E6-436C-AC0B-6131EBC0100A}" type="parTrans" cxnId="{AA210789-35E2-4A5D-8E75-54A315EF8AE6}">
      <dgm:prSet custT="1"/>
      <dgm:spPr/>
      <dgm:t>
        <a:bodyPr/>
        <a:lstStyle/>
        <a:p>
          <a:endParaRPr lang="en-US" sz="1400"/>
        </a:p>
      </dgm:t>
    </dgm:pt>
    <dgm:pt modelId="{01831839-0D76-41E1-AE02-434BBD06364E}" type="sibTrans" cxnId="{AA210789-35E2-4A5D-8E75-54A315EF8AE6}">
      <dgm:prSet/>
      <dgm:spPr/>
      <dgm:t>
        <a:bodyPr/>
        <a:lstStyle/>
        <a:p>
          <a:endParaRPr lang="en-US" sz="3200"/>
        </a:p>
      </dgm:t>
    </dgm:pt>
    <dgm:pt modelId="{3F1D3D47-4419-425D-9A35-447BABBF2F38}">
      <dgm:prSet phldrT="[Text]" custT="1"/>
      <dgm:spPr/>
      <dgm:t>
        <a:bodyPr/>
        <a:lstStyle/>
        <a:p>
          <a:r>
            <a:rPr lang="en-CA" sz="1400" noProof="0" dirty="0" smtClean="0"/>
            <a:t>NFPO</a:t>
          </a:r>
          <a:endParaRPr lang="en-CA" sz="1400" noProof="0" dirty="0"/>
        </a:p>
      </dgm:t>
    </dgm:pt>
    <dgm:pt modelId="{41B7AA74-C917-4510-98D0-D6F8E600A36A}" type="parTrans" cxnId="{435A032D-498D-4D44-BECB-621C2759C7F9}">
      <dgm:prSet custT="1"/>
      <dgm:spPr/>
      <dgm:t>
        <a:bodyPr/>
        <a:lstStyle/>
        <a:p>
          <a:endParaRPr lang="en-US" sz="1400"/>
        </a:p>
      </dgm:t>
    </dgm:pt>
    <dgm:pt modelId="{D42E2D6A-8ABB-40F0-9EB0-B582A10BD5E2}" type="sibTrans" cxnId="{435A032D-498D-4D44-BECB-621C2759C7F9}">
      <dgm:prSet/>
      <dgm:spPr/>
      <dgm:t>
        <a:bodyPr/>
        <a:lstStyle/>
        <a:p>
          <a:endParaRPr lang="en-US" sz="3200"/>
        </a:p>
      </dgm:t>
    </dgm:pt>
    <dgm:pt modelId="{CA97EB76-6228-4AD2-8C9C-A3A50333769C}" type="pres">
      <dgm:prSet presAssocID="{4C077D09-4EBD-4179-AF9E-77F43EDB158D}" presName="cycle" presStyleCnt="0">
        <dgm:presLayoutVars>
          <dgm:chMax val="1"/>
          <dgm:dir/>
          <dgm:animLvl val="ctr"/>
          <dgm:resizeHandles val="exact"/>
        </dgm:presLayoutVars>
      </dgm:prSet>
      <dgm:spPr/>
      <dgm:t>
        <a:bodyPr/>
        <a:lstStyle/>
        <a:p>
          <a:endParaRPr lang="en-US"/>
        </a:p>
      </dgm:t>
    </dgm:pt>
    <dgm:pt modelId="{820FB7C0-2893-4627-9F6C-29C4C46D3A22}" type="pres">
      <dgm:prSet presAssocID="{D32A988B-CBC9-4CB7-8214-9D3C220263A0}" presName="centerShape" presStyleLbl="node0" presStyleIdx="0" presStyleCnt="1" custLinFactNeighborX="4118" custLinFactNeighborY="-28485"/>
      <dgm:spPr/>
      <dgm:t>
        <a:bodyPr/>
        <a:lstStyle/>
        <a:p>
          <a:endParaRPr lang="en-US"/>
        </a:p>
      </dgm:t>
    </dgm:pt>
    <dgm:pt modelId="{E41CBF19-AD36-4132-8963-355984624CF8}" type="pres">
      <dgm:prSet presAssocID="{DB5610B7-CC12-4820-BC95-53B896B01A3B}" presName="Name9" presStyleLbl="parChTrans1D2" presStyleIdx="0" presStyleCnt="7"/>
      <dgm:spPr/>
      <dgm:t>
        <a:bodyPr/>
        <a:lstStyle/>
        <a:p>
          <a:endParaRPr lang="en-US"/>
        </a:p>
      </dgm:t>
    </dgm:pt>
    <dgm:pt modelId="{58D8B660-FCA4-4D32-90C6-318A0E32DD68}" type="pres">
      <dgm:prSet presAssocID="{DB5610B7-CC12-4820-BC95-53B896B01A3B}" presName="connTx" presStyleLbl="parChTrans1D2" presStyleIdx="0" presStyleCnt="7"/>
      <dgm:spPr/>
      <dgm:t>
        <a:bodyPr/>
        <a:lstStyle/>
        <a:p>
          <a:endParaRPr lang="en-US"/>
        </a:p>
      </dgm:t>
    </dgm:pt>
    <dgm:pt modelId="{54C36115-6394-43A8-97BD-B6002E039C24}" type="pres">
      <dgm:prSet presAssocID="{D2F5335A-2825-48BB-A288-33E82D40EA58}" presName="node" presStyleLbl="node1" presStyleIdx="0" presStyleCnt="7" custRadScaleRad="230753" custRadScaleInc="-368511">
        <dgm:presLayoutVars>
          <dgm:bulletEnabled val="1"/>
        </dgm:presLayoutVars>
      </dgm:prSet>
      <dgm:spPr/>
      <dgm:t>
        <a:bodyPr/>
        <a:lstStyle/>
        <a:p>
          <a:endParaRPr lang="en-US"/>
        </a:p>
      </dgm:t>
    </dgm:pt>
    <dgm:pt modelId="{681B6D2D-CB4F-4035-9E2D-8AC6768F1B86}" type="pres">
      <dgm:prSet presAssocID="{6341ED95-7B6A-491E-BE49-ED860D41C910}" presName="Name9" presStyleLbl="parChTrans1D2" presStyleIdx="1" presStyleCnt="7"/>
      <dgm:spPr/>
      <dgm:t>
        <a:bodyPr/>
        <a:lstStyle/>
        <a:p>
          <a:endParaRPr lang="en-US"/>
        </a:p>
      </dgm:t>
    </dgm:pt>
    <dgm:pt modelId="{7733C7ED-3E72-474C-BA18-D1E30DC70D4C}" type="pres">
      <dgm:prSet presAssocID="{6341ED95-7B6A-491E-BE49-ED860D41C910}" presName="connTx" presStyleLbl="parChTrans1D2" presStyleIdx="1" presStyleCnt="7"/>
      <dgm:spPr/>
      <dgm:t>
        <a:bodyPr/>
        <a:lstStyle/>
        <a:p>
          <a:endParaRPr lang="en-US"/>
        </a:p>
      </dgm:t>
    </dgm:pt>
    <dgm:pt modelId="{25EB4EFE-5BB4-4ED2-BE93-D971AC24E04C}" type="pres">
      <dgm:prSet presAssocID="{5640A551-EEC7-4CBE-A9ED-17821A3D1746}" presName="node" presStyleLbl="node1" presStyleIdx="1" presStyleCnt="7" custRadScaleRad="69812" custRadScaleInc="-596714">
        <dgm:presLayoutVars>
          <dgm:bulletEnabled val="1"/>
        </dgm:presLayoutVars>
      </dgm:prSet>
      <dgm:spPr/>
      <dgm:t>
        <a:bodyPr/>
        <a:lstStyle/>
        <a:p>
          <a:endParaRPr lang="en-US"/>
        </a:p>
      </dgm:t>
    </dgm:pt>
    <dgm:pt modelId="{3A23DB5C-058E-465C-B8E0-D035F94E9097}" type="pres">
      <dgm:prSet presAssocID="{B5BB8BE9-34B8-41E1-8085-F23ADC3F7465}" presName="Name9" presStyleLbl="parChTrans1D2" presStyleIdx="2" presStyleCnt="7"/>
      <dgm:spPr/>
      <dgm:t>
        <a:bodyPr/>
        <a:lstStyle/>
        <a:p>
          <a:endParaRPr lang="en-US"/>
        </a:p>
      </dgm:t>
    </dgm:pt>
    <dgm:pt modelId="{F2E21642-BA36-438B-AB30-B5BA73C01421}" type="pres">
      <dgm:prSet presAssocID="{B5BB8BE9-34B8-41E1-8085-F23ADC3F7465}" presName="connTx" presStyleLbl="parChTrans1D2" presStyleIdx="2" presStyleCnt="7"/>
      <dgm:spPr/>
      <dgm:t>
        <a:bodyPr/>
        <a:lstStyle/>
        <a:p>
          <a:endParaRPr lang="en-US"/>
        </a:p>
      </dgm:t>
    </dgm:pt>
    <dgm:pt modelId="{FBDE31F9-B4F5-4B3D-A9EA-9118813C946A}" type="pres">
      <dgm:prSet presAssocID="{E9F21F71-C1D5-4365-9A5C-50CC8B95F2BE}" presName="node" presStyleLbl="node1" presStyleIdx="2" presStyleCnt="7" custRadScaleRad="85396" custRadScaleInc="-11905">
        <dgm:presLayoutVars>
          <dgm:bulletEnabled val="1"/>
        </dgm:presLayoutVars>
      </dgm:prSet>
      <dgm:spPr/>
      <dgm:t>
        <a:bodyPr/>
        <a:lstStyle/>
        <a:p>
          <a:endParaRPr lang="en-US"/>
        </a:p>
      </dgm:t>
    </dgm:pt>
    <dgm:pt modelId="{874478BB-F398-4543-88AD-D995B4D892D8}" type="pres">
      <dgm:prSet presAssocID="{3D08EE4F-FB43-43FF-A7E1-156C282FA4F3}" presName="Name9" presStyleLbl="parChTrans1D2" presStyleIdx="3" presStyleCnt="7"/>
      <dgm:spPr/>
      <dgm:t>
        <a:bodyPr/>
        <a:lstStyle/>
        <a:p>
          <a:endParaRPr lang="en-US"/>
        </a:p>
      </dgm:t>
    </dgm:pt>
    <dgm:pt modelId="{E5E0E02C-8D39-48C5-8DF8-EE3E647A72FB}" type="pres">
      <dgm:prSet presAssocID="{3D08EE4F-FB43-43FF-A7E1-156C282FA4F3}" presName="connTx" presStyleLbl="parChTrans1D2" presStyleIdx="3" presStyleCnt="7"/>
      <dgm:spPr/>
      <dgm:t>
        <a:bodyPr/>
        <a:lstStyle/>
        <a:p>
          <a:endParaRPr lang="en-US"/>
        </a:p>
      </dgm:t>
    </dgm:pt>
    <dgm:pt modelId="{88782B3E-B280-49AA-9BB7-8FFFDBCC4FF3}" type="pres">
      <dgm:prSet presAssocID="{78B8773F-AA51-4928-8230-0B79238A3C75}" presName="node" presStyleLbl="node1" presStyleIdx="3" presStyleCnt="7" custRadScaleRad="17777" custRadScaleInc="-36828">
        <dgm:presLayoutVars>
          <dgm:bulletEnabled val="1"/>
        </dgm:presLayoutVars>
      </dgm:prSet>
      <dgm:spPr/>
      <dgm:t>
        <a:bodyPr/>
        <a:lstStyle/>
        <a:p>
          <a:endParaRPr lang="en-US"/>
        </a:p>
      </dgm:t>
    </dgm:pt>
    <dgm:pt modelId="{6DAC5FC3-AAB3-4823-B89B-C4E94DBEF2DF}" type="pres">
      <dgm:prSet presAssocID="{62799E99-63D4-4926-871E-0D5631D6F6D4}" presName="Name9" presStyleLbl="parChTrans1D2" presStyleIdx="4" presStyleCnt="7"/>
      <dgm:spPr/>
      <dgm:t>
        <a:bodyPr/>
        <a:lstStyle/>
        <a:p>
          <a:endParaRPr lang="en-US"/>
        </a:p>
      </dgm:t>
    </dgm:pt>
    <dgm:pt modelId="{CA3283F4-8D38-4257-9801-2BB42390F5D1}" type="pres">
      <dgm:prSet presAssocID="{62799E99-63D4-4926-871E-0D5631D6F6D4}" presName="connTx" presStyleLbl="parChTrans1D2" presStyleIdx="4" presStyleCnt="7"/>
      <dgm:spPr/>
      <dgm:t>
        <a:bodyPr/>
        <a:lstStyle/>
        <a:p>
          <a:endParaRPr lang="en-US"/>
        </a:p>
      </dgm:t>
    </dgm:pt>
    <dgm:pt modelId="{11B94124-AF3E-431A-AC9F-6792638718DA}" type="pres">
      <dgm:prSet presAssocID="{FEE6B7D2-FEDC-4B17-8D2A-1DE757057828}" presName="node" presStyleLbl="node1" presStyleIdx="4" presStyleCnt="7" custRadScaleRad="241027" custRadScaleInc="-435373">
        <dgm:presLayoutVars>
          <dgm:bulletEnabled val="1"/>
        </dgm:presLayoutVars>
      </dgm:prSet>
      <dgm:spPr/>
      <dgm:t>
        <a:bodyPr/>
        <a:lstStyle/>
        <a:p>
          <a:endParaRPr lang="en-US"/>
        </a:p>
      </dgm:t>
    </dgm:pt>
    <dgm:pt modelId="{90F8E156-883C-43FB-8213-8EA21E0ACB97}" type="pres">
      <dgm:prSet presAssocID="{F7829FC9-A5E6-436C-AC0B-6131EBC0100A}" presName="Name9" presStyleLbl="parChTrans1D2" presStyleIdx="5" presStyleCnt="7"/>
      <dgm:spPr/>
      <dgm:t>
        <a:bodyPr/>
        <a:lstStyle/>
        <a:p>
          <a:endParaRPr lang="en-US"/>
        </a:p>
      </dgm:t>
    </dgm:pt>
    <dgm:pt modelId="{59D1B2DF-60DE-4E96-A89A-57020030E0E2}" type="pres">
      <dgm:prSet presAssocID="{F7829FC9-A5E6-436C-AC0B-6131EBC0100A}" presName="connTx" presStyleLbl="parChTrans1D2" presStyleIdx="5" presStyleCnt="7"/>
      <dgm:spPr/>
      <dgm:t>
        <a:bodyPr/>
        <a:lstStyle/>
        <a:p>
          <a:endParaRPr lang="en-US"/>
        </a:p>
      </dgm:t>
    </dgm:pt>
    <dgm:pt modelId="{B388A1C9-2411-468A-8F82-7873678D236D}" type="pres">
      <dgm:prSet presAssocID="{C7C9A3F8-3756-41EF-83C9-58516E253027}" presName="node" presStyleLbl="node1" presStyleIdx="5" presStyleCnt="7" custRadScaleRad="152126" custRadScaleInc="28687">
        <dgm:presLayoutVars>
          <dgm:bulletEnabled val="1"/>
        </dgm:presLayoutVars>
      </dgm:prSet>
      <dgm:spPr/>
      <dgm:t>
        <a:bodyPr/>
        <a:lstStyle/>
        <a:p>
          <a:endParaRPr lang="en-US"/>
        </a:p>
      </dgm:t>
    </dgm:pt>
    <dgm:pt modelId="{BA4B2EC9-17D6-45B2-8F92-D7F50CBF8E1F}" type="pres">
      <dgm:prSet presAssocID="{41B7AA74-C917-4510-98D0-D6F8E600A36A}" presName="Name9" presStyleLbl="parChTrans1D2" presStyleIdx="6" presStyleCnt="7"/>
      <dgm:spPr/>
      <dgm:t>
        <a:bodyPr/>
        <a:lstStyle/>
        <a:p>
          <a:endParaRPr lang="en-US"/>
        </a:p>
      </dgm:t>
    </dgm:pt>
    <dgm:pt modelId="{66BC7CBE-77FB-495F-BE94-64C84B368A4D}" type="pres">
      <dgm:prSet presAssocID="{41B7AA74-C917-4510-98D0-D6F8E600A36A}" presName="connTx" presStyleLbl="parChTrans1D2" presStyleIdx="6" presStyleCnt="7"/>
      <dgm:spPr/>
      <dgm:t>
        <a:bodyPr/>
        <a:lstStyle/>
        <a:p>
          <a:endParaRPr lang="en-US"/>
        </a:p>
      </dgm:t>
    </dgm:pt>
    <dgm:pt modelId="{56DC9811-7D8F-4E6B-90AD-6E663E92716E}" type="pres">
      <dgm:prSet presAssocID="{3F1D3D47-4419-425D-9A35-447BABBF2F38}" presName="node" presStyleLbl="node1" presStyleIdx="6" presStyleCnt="7" custRadScaleRad="163940" custRadScaleInc="571523">
        <dgm:presLayoutVars>
          <dgm:bulletEnabled val="1"/>
        </dgm:presLayoutVars>
      </dgm:prSet>
      <dgm:spPr/>
      <dgm:t>
        <a:bodyPr/>
        <a:lstStyle/>
        <a:p>
          <a:endParaRPr lang="en-US"/>
        </a:p>
      </dgm:t>
    </dgm:pt>
  </dgm:ptLst>
  <dgm:cxnLst>
    <dgm:cxn modelId="{4FC86C9E-3B84-4AEA-AE00-015035501240}" type="presOf" srcId="{B5BB8BE9-34B8-41E1-8085-F23ADC3F7465}" destId="{3A23DB5C-058E-465C-B8E0-D035F94E9097}" srcOrd="0" destOrd="0" presId="urn:microsoft.com/office/officeart/2005/8/layout/radial1"/>
    <dgm:cxn modelId="{A26F89EE-0441-4247-A010-D351F28A6F00}" type="presOf" srcId="{DB5610B7-CC12-4820-BC95-53B896B01A3B}" destId="{E41CBF19-AD36-4132-8963-355984624CF8}" srcOrd="0" destOrd="0" presId="urn:microsoft.com/office/officeart/2005/8/layout/radial1"/>
    <dgm:cxn modelId="{BA64B97D-F942-49F5-9F37-C84440BCDA2E}" type="presOf" srcId="{6341ED95-7B6A-491E-BE49-ED860D41C910}" destId="{7733C7ED-3E72-474C-BA18-D1E30DC70D4C}" srcOrd="1" destOrd="0" presId="urn:microsoft.com/office/officeart/2005/8/layout/radial1"/>
    <dgm:cxn modelId="{99BDDBA5-0172-4671-8BE9-739421E77576}" type="presOf" srcId="{41B7AA74-C917-4510-98D0-D6F8E600A36A}" destId="{BA4B2EC9-17D6-45B2-8F92-D7F50CBF8E1F}" srcOrd="0" destOrd="0" presId="urn:microsoft.com/office/officeart/2005/8/layout/radial1"/>
    <dgm:cxn modelId="{B3726CCD-7732-48AA-9B60-EEEE6AEDE779}" type="presOf" srcId="{3F1D3D47-4419-425D-9A35-447BABBF2F38}" destId="{56DC9811-7D8F-4E6B-90AD-6E663E92716E}" srcOrd="0" destOrd="0" presId="urn:microsoft.com/office/officeart/2005/8/layout/radial1"/>
    <dgm:cxn modelId="{5C37E57D-6D96-4AB0-A20D-8CE63D7D6356}" type="presOf" srcId="{6341ED95-7B6A-491E-BE49-ED860D41C910}" destId="{681B6D2D-CB4F-4035-9E2D-8AC6768F1B86}" srcOrd="0" destOrd="0" presId="urn:microsoft.com/office/officeart/2005/8/layout/radial1"/>
    <dgm:cxn modelId="{35C6FBC4-906A-4AD3-A412-ED36EA0C87B4}" type="presOf" srcId="{FEE6B7D2-FEDC-4B17-8D2A-1DE757057828}" destId="{11B94124-AF3E-431A-AC9F-6792638718DA}" srcOrd="0" destOrd="0" presId="urn:microsoft.com/office/officeart/2005/8/layout/radial1"/>
    <dgm:cxn modelId="{AA210789-35E2-4A5D-8E75-54A315EF8AE6}" srcId="{D32A988B-CBC9-4CB7-8214-9D3C220263A0}" destId="{C7C9A3F8-3756-41EF-83C9-58516E253027}" srcOrd="5" destOrd="0" parTransId="{F7829FC9-A5E6-436C-AC0B-6131EBC0100A}" sibTransId="{01831839-0D76-41E1-AE02-434BBD06364E}"/>
    <dgm:cxn modelId="{B4E8D853-DB4F-4ACA-BF2D-F3098770A6B1}" srcId="{D32A988B-CBC9-4CB7-8214-9D3C220263A0}" destId="{D2F5335A-2825-48BB-A288-33E82D40EA58}" srcOrd="0" destOrd="0" parTransId="{DB5610B7-CC12-4820-BC95-53B896B01A3B}" sibTransId="{8612AED7-2D21-44BC-BFE5-5B27C3438CC1}"/>
    <dgm:cxn modelId="{5D5707AF-1137-4D6F-A16B-0F33839CC870}" srcId="{D32A988B-CBC9-4CB7-8214-9D3C220263A0}" destId="{5640A551-EEC7-4CBE-A9ED-17821A3D1746}" srcOrd="1" destOrd="0" parTransId="{6341ED95-7B6A-491E-BE49-ED860D41C910}" sibTransId="{7021E55C-DBC7-4852-A67F-007AC4709FE6}"/>
    <dgm:cxn modelId="{9CB5A655-AEF5-43B9-A4D6-57F48A2E42C7}" type="presOf" srcId="{F7829FC9-A5E6-436C-AC0B-6131EBC0100A}" destId="{90F8E156-883C-43FB-8213-8EA21E0ACB97}" srcOrd="0" destOrd="0" presId="urn:microsoft.com/office/officeart/2005/8/layout/radial1"/>
    <dgm:cxn modelId="{02783656-CAA4-4522-BFF0-73D76131E2DF}" type="presOf" srcId="{78B8773F-AA51-4928-8230-0B79238A3C75}" destId="{88782B3E-B280-49AA-9BB7-8FFFDBCC4FF3}" srcOrd="0" destOrd="0" presId="urn:microsoft.com/office/officeart/2005/8/layout/radial1"/>
    <dgm:cxn modelId="{AFF900D4-0E00-488F-914C-78D86609F937}" srcId="{D32A988B-CBC9-4CB7-8214-9D3C220263A0}" destId="{E9F21F71-C1D5-4365-9A5C-50CC8B95F2BE}" srcOrd="2" destOrd="0" parTransId="{B5BB8BE9-34B8-41E1-8085-F23ADC3F7465}" sibTransId="{AE03FF12-F3EB-4992-B2A3-790562849449}"/>
    <dgm:cxn modelId="{B867656E-C372-47AD-86FF-95765387B7C8}" type="presOf" srcId="{D2F5335A-2825-48BB-A288-33E82D40EA58}" destId="{54C36115-6394-43A8-97BD-B6002E039C24}" srcOrd="0" destOrd="0" presId="urn:microsoft.com/office/officeart/2005/8/layout/radial1"/>
    <dgm:cxn modelId="{DEDF5AD0-B362-4B2B-933A-C060F6FE1162}" type="presOf" srcId="{62799E99-63D4-4926-871E-0D5631D6F6D4}" destId="{6DAC5FC3-AAB3-4823-B89B-C4E94DBEF2DF}" srcOrd="0" destOrd="0" presId="urn:microsoft.com/office/officeart/2005/8/layout/radial1"/>
    <dgm:cxn modelId="{D21EF3FC-75DA-471A-9A31-B6F79F15680D}" type="presOf" srcId="{D32A988B-CBC9-4CB7-8214-9D3C220263A0}" destId="{820FB7C0-2893-4627-9F6C-29C4C46D3A22}" srcOrd="0" destOrd="0" presId="urn:microsoft.com/office/officeart/2005/8/layout/radial1"/>
    <dgm:cxn modelId="{1926F8F1-9FBD-4A9B-9E1F-B076A1029FF9}" type="presOf" srcId="{4C077D09-4EBD-4179-AF9E-77F43EDB158D}" destId="{CA97EB76-6228-4AD2-8C9C-A3A50333769C}" srcOrd="0" destOrd="0" presId="urn:microsoft.com/office/officeart/2005/8/layout/radial1"/>
    <dgm:cxn modelId="{D3A51A01-9F04-45F7-925B-811A7717549C}" type="presOf" srcId="{3D08EE4F-FB43-43FF-A7E1-156C282FA4F3}" destId="{874478BB-F398-4543-88AD-D995B4D892D8}" srcOrd="0" destOrd="0" presId="urn:microsoft.com/office/officeart/2005/8/layout/radial1"/>
    <dgm:cxn modelId="{340BFEF4-86D6-453F-BDF0-59088664DB27}" type="presOf" srcId="{3D08EE4F-FB43-43FF-A7E1-156C282FA4F3}" destId="{E5E0E02C-8D39-48C5-8DF8-EE3E647A72FB}" srcOrd="1" destOrd="0" presId="urn:microsoft.com/office/officeart/2005/8/layout/radial1"/>
    <dgm:cxn modelId="{67942BD4-7D47-4D80-A8F9-0C902BF49FDA}" type="presOf" srcId="{F7829FC9-A5E6-436C-AC0B-6131EBC0100A}" destId="{59D1B2DF-60DE-4E96-A89A-57020030E0E2}" srcOrd="1" destOrd="0" presId="urn:microsoft.com/office/officeart/2005/8/layout/radial1"/>
    <dgm:cxn modelId="{091629FD-1DEB-4FF1-B99B-FE8D5B47603C}" type="presOf" srcId="{62799E99-63D4-4926-871E-0D5631D6F6D4}" destId="{CA3283F4-8D38-4257-9801-2BB42390F5D1}" srcOrd="1" destOrd="0" presId="urn:microsoft.com/office/officeart/2005/8/layout/radial1"/>
    <dgm:cxn modelId="{435A032D-498D-4D44-BECB-621C2759C7F9}" srcId="{D32A988B-CBC9-4CB7-8214-9D3C220263A0}" destId="{3F1D3D47-4419-425D-9A35-447BABBF2F38}" srcOrd="6" destOrd="0" parTransId="{41B7AA74-C917-4510-98D0-D6F8E600A36A}" sibTransId="{D42E2D6A-8ABB-40F0-9EB0-B582A10BD5E2}"/>
    <dgm:cxn modelId="{45DA79E0-B213-484D-B299-C7C2A76ECA08}" srcId="{4C077D09-4EBD-4179-AF9E-77F43EDB158D}" destId="{D32A988B-CBC9-4CB7-8214-9D3C220263A0}" srcOrd="0" destOrd="0" parTransId="{425F2C59-6F5C-41F4-A6E7-C559D1C845CD}" sibTransId="{E0ECB8E4-8736-4DB0-9B54-F1632138E3B0}"/>
    <dgm:cxn modelId="{FC5FD114-24BF-46F4-96A4-73AB3A2EAFB6}" type="presOf" srcId="{E9F21F71-C1D5-4365-9A5C-50CC8B95F2BE}" destId="{FBDE31F9-B4F5-4B3D-A9EA-9118813C946A}" srcOrd="0" destOrd="0" presId="urn:microsoft.com/office/officeart/2005/8/layout/radial1"/>
    <dgm:cxn modelId="{5C1E7EB6-5ADC-411A-BF80-AD5404691D0E}" type="presOf" srcId="{C7C9A3F8-3756-41EF-83C9-58516E253027}" destId="{B388A1C9-2411-468A-8F82-7873678D236D}" srcOrd="0" destOrd="0" presId="urn:microsoft.com/office/officeart/2005/8/layout/radial1"/>
    <dgm:cxn modelId="{F2C886A9-E4D5-4EBE-9393-CDDA53C3742E}" type="presOf" srcId="{DB5610B7-CC12-4820-BC95-53B896B01A3B}" destId="{58D8B660-FCA4-4D32-90C6-318A0E32DD68}" srcOrd="1" destOrd="0" presId="urn:microsoft.com/office/officeart/2005/8/layout/radial1"/>
    <dgm:cxn modelId="{7E430CA1-D5B8-4AFF-9A1B-F428289DFA70}" type="presOf" srcId="{B5BB8BE9-34B8-41E1-8085-F23ADC3F7465}" destId="{F2E21642-BA36-438B-AB30-B5BA73C01421}" srcOrd="1" destOrd="0" presId="urn:microsoft.com/office/officeart/2005/8/layout/radial1"/>
    <dgm:cxn modelId="{ECAA90CB-5353-4333-AB41-E0F666902CB9}" type="presOf" srcId="{5640A551-EEC7-4CBE-A9ED-17821A3D1746}" destId="{25EB4EFE-5BB4-4ED2-BE93-D971AC24E04C}" srcOrd="0" destOrd="0" presId="urn:microsoft.com/office/officeart/2005/8/layout/radial1"/>
    <dgm:cxn modelId="{164EBB5C-D8B9-4B5C-A72E-5E4773C37268}" srcId="{D32A988B-CBC9-4CB7-8214-9D3C220263A0}" destId="{78B8773F-AA51-4928-8230-0B79238A3C75}" srcOrd="3" destOrd="0" parTransId="{3D08EE4F-FB43-43FF-A7E1-156C282FA4F3}" sibTransId="{D7886A8E-D978-4F82-8360-781D54DFD7D2}"/>
    <dgm:cxn modelId="{51043CC3-AB70-489B-BF7F-C4D0FB2045A7}" type="presOf" srcId="{41B7AA74-C917-4510-98D0-D6F8E600A36A}" destId="{66BC7CBE-77FB-495F-BE94-64C84B368A4D}" srcOrd="1" destOrd="0" presId="urn:microsoft.com/office/officeart/2005/8/layout/radial1"/>
    <dgm:cxn modelId="{0653EC28-7B4E-4500-B699-D4DB1067793C}" srcId="{D32A988B-CBC9-4CB7-8214-9D3C220263A0}" destId="{FEE6B7D2-FEDC-4B17-8D2A-1DE757057828}" srcOrd="4" destOrd="0" parTransId="{62799E99-63D4-4926-871E-0D5631D6F6D4}" sibTransId="{BD59E4D3-5251-43A7-80B8-2A8C97740505}"/>
    <dgm:cxn modelId="{EA5542B3-22EB-4D32-AC26-C476FF336D89}" type="presParOf" srcId="{CA97EB76-6228-4AD2-8C9C-A3A50333769C}" destId="{820FB7C0-2893-4627-9F6C-29C4C46D3A22}" srcOrd="0" destOrd="0" presId="urn:microsoft.com/office/officeart/2005/8/layout/radial1"/>
    <dgm:cxn modelId="{DF400479-41DC-4D43-B423-8FFA239AE611}" type="presParOf" srcId="{CA97EB76-6228-4AD2-8C9C-A3A50333769C}" destId="{E41CBF19-AD36-4132-8963-355984624CF8}" srcOrd="1" destOrd="0" presId="urn:microsoft.com/office/officeart/2005/8/layout/radial1"/>
    <dgm:cxn modelId="{02C6E23B-FCD8-4DAC-8763-DBCEB4259D6F}" type="presParOf" srcId="{E41CBF19-AD36-4132-8963-355984624CF8}" destId="{58D8B660-FCA4-4D32-90C6-318A0E32DD68}" srcOrd="0" destOrd="0" presId="urn:microsoft.com/office/officeart/2005/8/layout/radial1"/>
    <dgm:cxn modelId="{19065BA4-F4D9-4FA1-BE64-127F294726C2}" type="presParOf" srcId="{CA97EB76-6228-4AD2-8C9C-A3A50333769C}" destId="{54C36115-6394-43A8-97BD-B6002E039C24}" srcOrd="2" destOrd="0" presId="urn:microsoft.com/office/officeart/2005/8/layout/radial1"/>
    <dgm:cxn modelId="{6471D8E3-D8E4-4F6D-8D1B-597D56B57450}" type="presParOf" srcId="{CA97EB76-6228-4AD2-8C9C-A3A50333769C}" destId="{681B6D2D-CB4F-4035-9E2D-8AC6768F1B86}" srcOrd="3" destOrd="0" presId="urn:microsoft.com/office/officeart/2005/8/layout/radial1"/>
    <dgm:cxn modelId="{09EC1634-55BC-48F6-B24E-3DA74521DEEF}" type="presParOf" srcId="{681B6D2D-CB4F-4035-9E2D-8AC6768F1B86}" destId="{7733C7ED-3E72-474C-BA18-D1E30DC70D4C}" srcOrd="0" destOrd="0" presId="urn:microsoft.com/office/officeart/2005/8/layout/radial1"/>
    <dgm:cxn modelId="{D0FDCABA-DF5A-4C6A-B1A3-1411B024EC25}" type="presParOf" srcId="{CA97EB76-6228-4AD2-8C9C-A3A50333769C}" destId="{25EB4EFE-5BB4-4ED2-BE93-D971AC24E04C}" srcOrd="4" destOrd="0" presId="urn:microsoft.com/office/officeart/2005/8/layout/radial1"/>
    <dgm:cxn modelId="{E07B3610-1247-4EF1-8E0A-47A5A2F8A3D7}" type="presParOf" srcId="{CA97EB76-6228-4AD2-8C9C-A3A50333769C}" destId="{3A23DB5C-058E-465C-B8E0-D035F94E9097}" srcOrd="5" destOrd="0" presId="urn:microsoft.com/office/officeart/2005/8/layout/radial1"/>
    <dgm:cxn modelId="{06765350-862F-4EC3-942B-43E8AF5EF709}" type="presParOf" srcId="{3A23DB5C-058E-465C-B8E0-D035F94E9097}" destId="{F2E21642-BA36-438B-AB30-B5BA73C01421}" srcOrd="0" destOrd="0" presId="urn:microsoft.com/office/officeart/2005/8/layout/radial1"/>
    <dgm:cxn modelId="{EA27395A-A38F-4D53-B950-848CCA9449CC}" type="presParOf" srcId="{CA97EB76-6228-4AD2-8C9C-A3A50333769C}" destId="{FBDE31F9-B4F5-4B3D-A9EA-9118813C946A}" srcOrd="6" destOrd="0" presId="urn:microsoft.com/office/officeart/2005/8/layout/radial1"/>
    <dgm:cxn modelId="{C778D2EE-72F8-4454-8AC9-AD85F2D0DE88}" type="presParOf" srcId="{CA97EB76-6228-4AD2-8C9C-A3A50333769C}" destId="{874478BB-F398-4543-88AD-D995B4D892D8}" srcOrd="7" destOrd="0" presId="urn:microsoft.com/office/officeart/2005/8/layout/radial1"/>
    <dgm:cxn modelId="{74882D23-7D46-45DE-B1D0-5B369E66A957}" type="presParOf" srcId="{874478BB-F398-4543-88AD-D995B4D892D8}" destId="{E5E0E02C-8D39-48C5-8DF8-EE3E647A72FB}" srcOrd="0" destOrd="0" presId="urn:microsoft.com/office/officeart/2005/8/layout/radial1"/>
    <dgm:cxn modelId="{DC04CD71-8F7B-478B-867E-40D85A253AC1}" type="presParOf" srcId="{CA97EB76-6228-4AD2-8C9C-A3A50333769C}" destId="{88782B3E-B280-49AA-9BB7-8FFFDBCC4FF3}" srcOrd="8" destOrd="0" presId="urn:microsoft.com/office/officeart/2005/8/layout/radial1"/>
    <dgm:cxn modelId="{E5B26344-1E2C-40C2-909E-043D1DD0E63E}" type="presParOf" srcId="{CA97EB76-6228-4AD2-8C9C-A3A50333769C}" destId="{6DAC5FC3-AAB3-4823-B89B-C4E94DBEF2DF}" srcOrd="9" destOrd="0" presId="urn:microsoft.com/office/officeart/2005/8/layout/radial1"/>
    <dgm:cxn modelId="{189615FB-8D18-4FA9-A077-629836441E70}" type="presParOf" srcId="{6DAC5FC3-AAB3-4823-B89B-C4E94DBEF2DF}" destId="{CA3283F4-8D38-4257-9801-2BB42390F5D1}" srcOrd="0" destOrd="0" presId="urn:microsoft.com/office/officeart/2005/8/layout/radial1"/>
    <dgm:cxn modelId="{6C27E124-DA4F-454C-BA76-E3BFD68D5A5F}" type="presParOf" srcId="{CA97EB76-6228-4AD2-8C9C-A3A50333769C}" destId="{11B94124-AF3E-431A-AC9F-6792638718DA}" srcOrd="10" destOrd="0" presId="urn:microsoft.com/office/officeart/2005/8/layout/radial1"/>
    <dgm:cxn modelId="{3394BC96-91A2-414E-A3F2-019F7630893F}" type="presParOf" srcId="{CA97EB76-6228-4AD2-8C9C-A3A50333769C}" destId="{90F8E156-883C-43FB-8213-8EA21E0ACB97}" srcOrd="11" destOrd="0" presId="urn:microsoft.com/office/officeart/2005/8/layout/radial1"/>
    <dgm:cxn modelId="{490400FD-FBD1-474A-AB0F-44DA233DB0C2}" type="presParOf" srcId="{90F8E156-883C-43FB-8213-8EA21E0ACB97}" destId="{59D1B2DF-60DE-4E96-A89A-57020030E0E2}" srcOrd="0" destOrd="0" presId="urn:microsoft.com/office/officeart/2005/8/layout/radial1"/>
    <dgm:cxn modelId="{3B5C5C7B-71E0-4D2C-9B92-6C2E60211248}" type="presParOf" srcId="{CA97EB76-6228-4AD2-8C9C-A3A50333769C}" destId="{B388A1C9-2411-468A-8F82-7873678D236D}" srcOrd="12" destOrd="0" presId="urn:microsoft.com/office/officeart/2005/8/layout/radial1"/>
    <dgm:cxn modelId="{8D2B25AD-B0D4-47E3-9905-ADD248DCC226}" type="presParOf" srcId="{CA97EB76-6228-4AD2-8C9C-A3A50333769C}" destId="{BA4B2EC9-17D6-45B2-8F92-D7F50CBF8E1F}" srcOrd="13" destOrd="0" presId="urn:microsoft.com/office/officeart/2005/8/layout/radial1"/>
    <dgm:cxn modelId="{E18C5005-7EAA-4A73-A36E-666B26B97EF5}" type="presParOf" srcId="{BA4B2EC9-17D6-45B2-8F92-D7F50CBF8E1F}" destId="{66BC7CBE-77FB-495F-BE94-64C84B368A4D}" srcOrd="0" destOrd="0" presId="urn:microsoft.com/office/officeart/2005/8/layout/radial1"/>
    <dgm:cxn modelId="{7891EF64-EB4F-4F31-8E86-BE5451A17AEE}" type="presParOf" srcId="{CA97EB76-6228-4AD2-8C9C-A3A50333769C}" destId="{56DC9811-7D8F-4E6B-90AD-6E663E92716E}" srcOrd="14" destOrd="0" presId="urn:microsoft.com/office/officeart/2005/8/layout/radial1"/>
  </dgm:cxnLst>
  <dgm:bg/>
  <dgm:whole/>
  <dgm:extLst>
    <a:ext uri="http://schemas.microsoft.com/office/drawing/2008/diagram">
      <dsp:dataModelExt xmlns:dsp="http://schemas.microsoft.com/office/drawing/2008/diagram" xmlns="" relId="rId2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dgm:spPr/>
      <dgm:t>
        <a:bodyPr/>
        <a:lstStyle/>
        <a:p>
          <a:endParaRPr lang="en-US" dirty="0"/>
        </a:p>
      </dgm:t>
    </dgm:pt>
    <dgm:pt modelId="{F0CFEF7C-979D-4018-96EC-84B5E8CB3E7D}" type="parTrans" cxnId="{B00DB447-BA2B-4535-A1E0-7001766827AE}">
      <dgm:prSet/>
      <dgm:spPr/>
      <dgm:t>
        <a:bodyPr/>
        <a:lstStyle/>
        <a:p>
          <a:endParaRPr lang="en-US"/>
        </a:p>
      </dgm:t>
    </dgm:pt>
    <dgm:pt modelId="{E52873B4-45EC-43B7-B9B7-41E6710B9B55}" type="sibTrans" cxnId="{B00DB447-BA2B-4535-A1E0-7001766827AE}">
      <dgm:prSet/>
      <dgm:spPr/>
      <dgm:t>
        <a:bodyPr/>
        <a:lstStyle/>
        <a:p>
          <a:endParaRPr lang="en-US"/>
        </a:p>
      </dgm:t>
    </dgm:pt>
    <dgm:pt modelId="{F1FACD34-A850-4D62-AE44-C1BDFF63B83A}">
      <dgm:prSet phldrT="[Text]" custT="1"/>
      <dgm:spPr>
        <a:solidFill>
          <a:srgbClr val="FFC000"/>
        </a:solidFill>
      </dgm:spPr>
      <dgm:t>
        <a:bodyPr/>
        <a:lstStyle/>
        <a:p>
          <a:r>
            <a:rPr lang="fr-CA" sz="2400" dirty="0" err="1" smtClean="0"/>
            <a:t>Stud</a:t>
          </a:r>
          <a:r>
            <a:rPr lang="fr-CA" sz="2400" dirty="0" smtClean="0"/>
            <a:t> 7</a:t>
          </a:r>
          <a:endParaRPr lang="en-US" sz="2400" dirty="0"/>
        </a:p>
      </dgm:t>
    </dgm:pt>
    <dgm:pt modelId="{CAB722B7-5000-4C7C-AA4E-35787AC7DD66}" type="parTrans" cxnId="{54CEF86C-3B9B-4C0E-9648-31EA84484BF2}">
      <dgm:prSet/>
      <dgm:spPr/>
      <dgm:t>
        <a:bodyPr/>
        <a:lstStyle/>
        <a:p>
          <a:endParaRPr lang="en-US"/>
        </a:p>
      </dgm:t>
    </dgm:pt>
    <dgm:pt modelId="{FF238827-4A03-443B-BB87-C4189524F030}" type="sibTrans" cxnId="{54CEF86C-3B9B-4C0E-9648-31EA84484BF2}">
      <dgm:prSet/>
      <dgm:spPr/>
      <dgm:t>
        <a:bodyPr/>
        <a:lstStyle/>
        <a:p>
          <a:endParaRPr lang="en-US"/>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1"/>
      <dgm:spPr/>
      <dgm:t>
        <a:bodyPr/>
        <a:lstStyle/>
        <a:p>
          <a:endParaRPr lang="en-US"/>
        </a:p>
      </dgm:t>
    </dgm:pt>
    <dgm:pt modelId="{0367B78F-547C-4880-8D99-A4663FACB437}" type="pres">
      <dgm:prSet presAssocID="{CAB722B7-5000-4C7C-AA4E-35787AC7DD66}" presName="connTx" presStyleLbl="parChTrans1D2" presStyleIdx="0" presStyleCnt="1"/>
      <dgm:spPr/>
      <dgm:t>
        <a:bodyPr/>
        <a:lstStyle/>
        <a:p>
          <a:endParaRPr lang="en-US"/>
        </a:p>
      </dgm:t>
    </dgm:pt>
    <dgm:pt modelId="{38675DC1-704E-4546-BA3B-A45AA603A4EC}" type="pres">
      <dgm:prSet presAssocID="{F1FACD34-A850-4D62-AE44-C1BDFF63B83A}" presName="node" presStyleLbl="node1" presStyleIdx="0" presStyleCnt="1" custRadScaleRad="77552" custRadScaleInc="-8974">
        <dgm:presLayoutVars>
          <dgm:bulletEnabled val="1"/>
        </dgm:presLayoutVars>
      </dgm:prSet>
      <dgm:spPr/>
      <dgm:t>
        <a:bodyPr/>
        <a:lstStyle/>
        <a:p>
          <a:endParaRPr lang="en-US"/>
        </a:p>
      </dgm:t>
    </dgm:pt>
  </dgm:ptLst>
  <dgm:cxnLst>
    <dgm:cxn modelId="{D2951538-FA51-4A83-A4B0-2B5AC9002E7D}" type="presOf" srcId="{CAB722B7-5000-4C7C-AA4E-35787AC7DD66}" destId="{6B5C3F10-672B-47C5-90FE-B02E355AD3B0}" srcOrd="0" destOrd="0" presId="urn:microsoft.com/office/officeart/2005/8/layout/radial1"/>
    <dgm:cxn modelId="{124A130F-2E2D-48A6-93F9-DE7F24F36FD7}" type="presOf" srcId="{D2BEFF13-DA12-47DB-820E-FE7C947E4886}" destId="{B4E3401B-5C5A-475A-B830-BE7770873385}" srcOrd="0"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B00DB447-BA2B-4535-A1E0-7001766827AE}" srcId="{D2BEFF13-DA12-47DB-820E-FE7C947E4886}" destId="{EC44CD39-BC2A-43A1-836C-3D19F703455A}" srcOrd="0" destOrd="0" parTransId="{F0CFEF7C-979D-4018-96EC-84B5E8CB3E7D}" sibTransId="{E52873B4-45EC-43B7-B9B7-41E6710B9B55}"/>
    <dgm:cxn modelId="{E45043E3-7B13-47E2-8328-100BB86B4D97}" type="presOf" srcId="{F1FACD34-A850-4D62-AE44-C1BDFF63B83A}" destId="{38675DC1-704E-4546-BA3B-A45AA603A4EC}" srcOrd="0" destOrd="0" presId="urn:microsoft.com/office/officeart/2005/8/layout/radial1"/>
    <dgm:cxn modelId="{F4494736-0180-476E-BC77-EE6C0354E793}" type="presOf" srcId="{CAB722B7-5000-4C7C-AA4E-35787AC7DD66}" destId="{0367B78F-547C-4880-8D99-A4663FACB437}" srcOrd="1" destOrd="0" presId="urn:microsoft.com/office/officeart/2005/8/layout/radial1"/>
    <dgm:cxn modelId="{8FFA5F13-B98E-4205-9ECB-ADE9FAC7BA79}" type="presOf" srcId="{EC44CD39-BC2A-43A1-836C-3D19F703455A}" destId="{67279779-23F3-44D3-9DB7-0B10701F9CBE}" srcOrd="0" destOrd="0" presId="urn:microsoft.com/office/officeart/2005/8/layout/radial1"/>
    <dgm:cxn modelId="{8C2C3DDE-438D-47B3-A1BC-AA26EF3F0D02}" type="presParOf" srcId="{B4E3401B-5C5A-475A-B830-BE7770873385}" destId="{67279779-23F3-44D3-9DB7-0B10701F9CBE}" srcOrd="0" destOrd="0" presId="urn:microsoft.com/office/officeart/2005/8/layout/radial1"/>
    <dgm:cxn modelId="{9A92FC25-98A7-4D60-AB0B-5768937116ED}" type="presParOf" srcId="{B4E3401B-5C5A-475A-B830-BE7770873385}" destId="{6B5C3F10-672B-47C5-90FE-B02E355AD3B0}" srcOrd="1" destOrd="0" presId="urn:microsoft.com/office/officeart/2005/8/layout/radial1"/>
    <dgm:cxn modelId="{7528BE12-FAB2-4027-A0FA-63D762A8DCD2}" type="presParOf" srcId="{6B5C3F10-672B-47C5-90FE-B02E355AD3B0}" destId="{0367B78F-547C-4880-8D99-A4663FACB437}" srcOrd="0" destOrd="0" presId="urn:microsoft.com/office/officeart/2005/8/layout/radial1"/>
    <dgm:cxn modelId="{5AAFE079-04C3-4C07-8EED-661D90ABF920}" type="presParOf" srcId="{B4E3401B-5C5A-475A-B830-BE7770873385}" destId="{38675DC1-704E-4546-BA3B-A45AA603A4EC}" srcOrd="2"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dgm:spPr/>
      <dgm:t>
        <a:bodyPr/>
        <a:lstStyle/>
        <a:p>
          <a:endParaRPr lang="en-US" dirty="0"/>
        </a:p>
      </dgm:t>
    </dgm:pt>
    <dgm:pt modelId="{F0CFEF7C-979D-4018-96EC-84B5E8CB3E7D}" type="parTrans" cxnId="{B00DB447-BA2B-4535-A1E0-7001766827AE}">
      <dgm:prSet/>
      <dgm:spPr/>
      <dgm:t>
        <a:bodyPr/>
        <a:lstStyle/>
        <a:p>
          <a:endParaRPr lang="en-US"/>
        </a:p>
      </dgm:t>
    </dgm:pt>
    <dgm:pt modelId="{E52873B4-45EC-43B7-B9B7-41E6710B9B55}" type="sibTrans" cxnId="{B00DB447-BA2B-4535-A1E0-7001766827AE}">
      <dgm:prSet/>
      <dgm:spPr/>
      <dgm:t>
        <a:bodyPr/>
        <a:lstStyle/>
        <a:p>
          <a:endParaRPr lang="en-US"/>
        </a:p>
      </dgm:t>
    </dgm:pt>
    <dgm:pt modelId="{F1FACD34-A850-4D62-AE44-C1BDFF63B83A}">
      <dgm:prSet phldrT="[Text]" custT="1"/>
      <dgm:spPr>
        <a:solidFill>
          <a:srgbClr val="FFC000"/>
        </a:solidFill>
      </dgm:spPr>
      <dgm:t>
        <a:bodyPr/>
        <a:lstStyle/>
        <a:p>
          <a:r>
            <a:rPr lang="fr-CA" sz="2400" dirty="0" err="1" smtClean="0"/>
            <a:t>Stud</a:t>
          </a:r>
          <a:r>
            <a:rPr lang="fr-CA" sz="2400" dirty="0" smtClean="0"/>
            <a:t> 6</a:t>
          </a:r>
          <a:endParaRPr lang="en-US" sz="2400" dirty="0"/>
        </a:p>
      </dgm:t>
    </dgm:pt>
    <dgm:pt modelId="{CAB722B7-5000-4C7C-AA4E-35787AC7DD66}" type="parTrans" cxnId="{54CEF86C-3B9B-4C0E-9648-31EA84484BF2}">
      <dgm:prSet/>
      <dgm:spPr/>
      <dgm:t>
        <a:bodyPr/>
        <a:lstStyle/>
        <a:p>
          <a:endParaRPr lang="en-US"/>
        </a:p>
      </dgm:t>
    </dgm:pt>
    <dgm:pt modelId="{FF238827-4A03-443B-BB87-C4189524F030}" type="sibTrans" cxnId="{54CEF86C-3B9B-4C0E-9648-31EA84484BF2}">
      <dgm:prSet/>
      <dgm:spPr/>
      <dgm:t>
        <a:bodyPr/>
        <a:lstStyle/>
        <a:p>
          <a:endParaRPr lang="en-US"/>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1"/>
      <dgm:spPr/>
      <dgm:t>
        <a:bodyPr/>
        <a:lstStyle/>
        <a:p>
          <a:endParaRPr lang="en-US"/>
        </a:p>
      </dgm:t>
    </dgm:pt>
    <dgm:pt modelId="{0367B78F-547C-4880-8D99-A4663FACB437}" type="pres">
      <dgm:prSet presAssocID="{CAB722B7-5000-4C7C-AA4E-35787AC7DD66}" presName="connTx" presStyleLbl="parChTrans1D2" presStyleIdx="0" presStyleCnt="1"/>
      <dgm:spPr/>
      <dgm:t>
        <a:bodyPr/>
        <a:lstStyle/>
        <a:p>
          <a:endParaRPr lang="en-US"/>
        </a:p>
      </dgm:t>
    </dgm:pt>
    <dgm:pt modelId="{38675DC1-704E-4546-BA3B-A45AA603A4EC}" type="pres">
      <dgm:prSet presAssocID="{F1FACD34-A850-4D62-AE44-C1BDFF63B83A}" presName="node" presStyleLbl="node1" presStyleIdx="0" presStyleCnt="1" custRadScaleRad="96897" custRadScaleInc="-271">
        <dgm:presLayoutVars>
          <dgm:bulletEnabled val="1"/>
        </dgm:presLayoutVars>
      </dgm:prSet>
      <dgm:spPr/>
      <dgm:t>
        <a:bodyPr/>
        <a:lstStyle/>
        <a:p>
          <a:endParaRPr lang="en-US"/>
        </a:p>
      </dgm:t>
    </dgm:pt>
  </dgm:ptLst>
  <dgm:cxnLst>
    <dgm:cxn modelId="{2BD4E77E-DC1E-4020-AF30-6C91CDAA5165}" type="presOf" srcId="{EC44CD39-BC2A-43A1-836C-3D19F703455A}" destId="{67279779-23F3-44D3-9DB7-0B10701F9CBE}" srcOrd="0" destOrd="0" presId="urn:microsoft.com/office/officeart/2005/8/layout/radial1"/>
    <dgm:cxn modelId="{1342BB0D-504F-46B9-B20A-2670CBF37BA0}" type="presOf" srcId="{D2BEFF13-DA12-47DB-820E-FE7C947E4886}" destId="{B4E3401B-5C5A-475A-B830-BE7770873385}" srcOrd="0" destOrd="0" presId="urn:microsoft.com/office/officeart/2005/8/layout/radial1"/>
    <dgm:cxn modelId="{64C6779A-1F93-434A-A340-8D2C69098294}" type="presOf" srcId="{CAB722B7-5000-4C7C-AA4E-35787AC7DD66}" destId="{0367B78F-547C-4880-8D99-A4663FACB437}" srcOrd="1"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B00DB447-BA2B-4535-A1E0-7001766827AE}" srcId="{D2BEFF13-DA12-47DB-820E-FE7C947E4886}" destId="{EC44CD39-BC2A-43A1-836C-3D19F703455A}" srcOrd="0" destOrd="0" parTransId="{F0CFEF7C-979D-4018-96EC-84B5E8CB3E7D}" sibTransId="{E52873B4-45EC-43B7-B9B7-41E6710B9B55}"/>
    <dgm:cxn modelId="{6ABEE782-6912-49DF-BC4C-CA05A0B8817B}" type="presOf" srcId="{F1FACD34-A850-4D62-AE44-C1BDFF63B83A}" destId="{38675DC1-704E-4546-BA3B-A45AA603A4EC}" srcOrd="0" destOrd="0" presId="urn:microsoft.com/office/officeart/2005/8/layout/radial1"/>
    <dgm:cxn modelId="{486CE237-F102-4BAE-9946-88A2127F706E}" type="presOf" srcId="{CAB722B7-5000-4C7C-AA4E-35787AC7DD66}" destId="{6B5C3F10-672B-47C5-90FE-B02E355AD3B0}" srcOrd="0" destOrd="0" presId="urn:microsoft.com/office/officeart/2005/8/layout/radial1"/>
    <dgm:cxn modelId="{F39B5A5C-D561-4C87-93B7-07E2AF6808C8}" type="presParOf" srcId="{B4E3401B-5C5A-475A-B830-BE7770873385}" destId="{67279779-23F3-44D3-9DB7-0B10701F9CBE}" srcOrd="0" destOrd="0" presId="urn:microsoft.com/office/officeart/2005/8/layout/radial1"/>
    <dgm:cxn modelId="{19090933-AB7E-4D4D-9993-C744E65D9099}" type="presParOf" srcId="{B4E3401B-5C5A-475A-B830-BE7770873385}" destId="{6B5C3F10-672B-47C5-90FE-B02E355AD3B0}" srcOrd="1" destOrd="0" presId="urn:microsoft.com/office/officeart/2005/8/layout/radial1"/>
    <dgm:cxn modelId="{087C31B5-8FA4-4BA0-8777-B37C18ECABD8}" type="presParOf" srcId="{6B5C3F10-672B-47C5-90FE-B02E355AD3B0}" destId="{0367B78F-547C-4880-8D99-A4663FACB437}" srcOrd="0" destOrd="0" presId="urn:microsoft.com/office/officeart/2005/8/layout/radial1"/>
    <dgm:cxn modelId="{05B4FD84-A1E4-4E87-B5F1-C568C9A26A96}" type="presParOf" srcId="{B4E3401B-5C5A-475A-B830-BE7770873385}" destId="{38675DC1-704E-4546-BA3B-A45AA603A4EC}" srcOrd="2" destOrd="0" presId="urn:microsoft.com/office/officeart/2005/8/layout/radial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dgm:spPr/>
      <dgm:t>
        <a:bodyPr/>
        <a:lstStyle/>
        <a:p>
          <a:endParaRPr lang="en-US" dirty="0"/>
        </a:p>
      </dgm:t>
    </dgm:pt>
    <dgm:pt modelId="{F0CFEF7C-979D-4018-96EC-84B5E8CB3E7D}" type="parTrans" cxnId="{B00DB447-BA2B-4535-A1E0-7001766827AE}">
      <dgm:prSet/>
      <dgm:spPr/>
      <dgm:t>
        <a:bodyPr/>
        <a:lstStyle/>
        <a:p>
          <a:endParaRPr lang="en-US"/>
        </a:p>
      </dgm:t>
    </dgm:pt>
    <dgm:pt modelId="{E52873B4-45EC-43B7-B9B7-41E6710B9B55}" type="sibTrans" cxnId="{B00DB447-BA2B-4535-A1E0-7001766827AE}">
      <dgm:prSet/>
      <dgm:spPr/>
      <dgm:t>
        <a:bodyPr/>
        <a:lstStyle/>
        <a:p>
          <a:endParaRPr lang="en-US"/>
        </a:p>
      </dgm:t>
    </dgm:pt>
    <dgm:pt modelId="{F1FACD34-A850-4D62-AE44-C1BDFF63B83A}">
      <dgm:prSet phldrT="[Text]" custT="1"/>
      <dgm:spPr>
        <a:solidFill>
          <a:srgbClr val="FFC000"/>
        </a:solidFill>
      </dgm:spPr>
      <dgm:t>
        <a:bodyPr/>
        <a:lstStyle/>
        <a:p>
          <a:r>
            <a:rPr lang="fr-CA" sz="2400" dirty="0" err="1" smtClean="0"/>
            <a:t>Stud</a:t>
          </a:r>
          <a:r>
            <a:rPr lang="fr-CA" sz="2400" dirty="0" smtClean="0"/>
            <a:t> 4</a:t>
          </a:r>
          <a:endParaRPr lang="en-US" sz="2400" dirty="0"/>
        </a:p>
      </dgm:t>
    </dgm:pt>
    <dgm:pt modelId="{CAB722B7-5000-4C7C-AA4E-35787AC7DD66}" type="parTrans" cxnId="{54CEF86C-3B9B-4C0E-9648-31EA84484BF2}">
      <dgm:prSet/>
      <dgm:spPr/>
      <dgm:t>
        <a:bodyPr/>
        <a:lstStyle/>
        <a:p>
          <a:endParaRPr lang="en-US"/>
        </a:p>
      </dgm:t>
    </dgm:pt>
    <dgm:pt modelId="{FF238827-4A03-443B-BB87-C4189524F030}" type="sibTrans" cxnId="{54CEF86C-3B9B-4C0E-9648-31EA84484BF2}">
      <dgm:prSet/>
      <dgm:spPr/>
      <dgm:t>
        <a:bodyPr/>
        <a:lstStyle/>
        <a:p>
          <a:endParaRPr lang="en-US"/>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1"/>
      <dgm:spPr/>
      <dgm:t>
        <a:bodyPr/>
        <a:lstStyle/>
        <a:p>
          <a:endParaRPr lang="en-US"/>
        </a:p>
      </dgm:t>
    </dgm:pt>
    <dgm:pt modelId="{0367B78F-547C-4880-8D99-A4663FACB437}" type="pres">
      <dgm:prSet presAssocID="{CAB722B7-5000-4C7C-AA4E-35787AC7DD66}" presName="connTx" presStyleLbl="parChTrans1D2" presStyleIdx="0" presStyleCnt="1"/>
      <dgm:spPr/>
      <dgm:t>
        <a:bodyPr/>
        <a:lstStyle/>
        <a:p>
          <a:endParaRPr lang="en-US"/>
        </a:p>
      </dgm:t>
    </dgm:pt>
    <dgm:pt modelId="{38675DC1-704E-4546-BA3B-A45AA603A4EC}" type="pres">
      <dgm:prSet presAssocID="{F1FACD34-A850-4D62-AE44-C1BDFF63B83A}" presName="node" presStyleLbl="node1" presStyleIdx="0" presStyleCnt="1" custRadScaleRad="133635" custRadScaleInc="-24181">
        <dgm:presLayoutVars>
          <dgm:bulletEnabled val="1"/>
        </dgm:presLayoutVars>
      </dgm:prSet>
      <dgm:spPr/>
      <dgm:t>
        <a:bodyPr/>
        <a:lstStyle/>
        <a:p>
          <a:endParaRPr lang="en-US"/>
        </a:p>
      </dgm:t>
    </dgm:pt>
  </dgm:ptLst>
  <dgm:cxnLst>
    <dgm:cxn modelId="{54CEF86C-3B9B-4C0E-9648-31EA84484BF2}" srcId="{EC44CD39-BC2A-43A1-836C-3D19F703455A}" destId="{F1FACD34-A850-4D62-AE44-C1BDFF63B83A}" srcOrd="0" destOrd="0" parTransId="{CAB722B7-5000-4C7C-AA4E-35787AC7DD66}" sibTransId="{FF238827-4A03-443B-BB87-C4189524F030}"/>
    <dgm:cxn modelId="{B00DB447-BA2B-4535-A1E0-7001766827AE}" srcId="{D2BEFF13-DA12-47DB-820E-FE7C947E4886}" destId="{EC44CD39-BC2A-43A1-836C-3D19F703455A}" srcOrd="0" destOrd="0" parTransId="{F0CFEF7C-979D-4018-96EC-84B5E8CB3E7D}" sibTransId="{E52873B4-45EC-43B7-B9B7-41E6710B9B55}"/>
    <dgm:cxn modelId="{61AA8751-2618-4C0B-9C89-FA7DE4D29D04}" type="presOf" srcId="{EC44CD39-BC2A-43A1-836C-3D19F703455A}" destId="{67279779-23F3-44D3-9DB7-0B10701F9CBE}" srcOrd="0" destOrd="0" presId="urn:microsoft.com/office/officeart/2005/8/layout/radial1"/>
    <dgm:cxn modelId="{18CE4C71-95F3-45B2-8246-FCF5011C1101}" type="presOf" srcId="{CAB722B7-5000-4C7C-AA4E-35787AC7DD66}" destId="{0367B78F-547C-4880-8D99-A4663FACB437}" srcOrd="1" destOrd="0" presId="urn:microsoft.com/office/officeart/2005/8/layout/radial1"/>
    <dgm:cxn modelId="{4B571A90-5DA3-40C8-85B6-7AB38228FAAF}" type="presOf" srcId="{F1FACD34-A850-4D62-AE44-C1BDFF63B83A}" destId="{38675DC1-704E-4546-BA3B-A45AA603A4EC}" srcOrd="0" destOrd="0" presId="urn:microsoft.com/office/officeart/2005/8/layout/radial1"/>
    <dgm:cxn modelId="{251B5F39-6115-46A0-B206-107F7609188A}" type="presOf" srcId="{D2BEFF13-DA12-47DB-820E-FE7C947E4886}" destId="{B4E3401B-5C5A-475A-B830-BE7770873385}" srcOrd="0" destOrd="0" presId="urn:microsoft.com/office/officeart/2005/8/layout/radial1"/>
    <dgm:cxn modelId="{0214FF7E-9891-4393-9FD8-0FB693086851}" type="presOf" srcId="{CAB722B7-5000-4C7C-AA4E-35787AC7DD66}" destId="{6B5C3F10-672B-47C5-90FE-B02E355AD3B0}" srcOrd="0" destOrd="0" presId="urn:microsoft.com/office/officeart/2005/8/layout/radial1"/>
    <dgm:cxn modelId="{0EF872BA-58C3-4B31-BC68-31EB81ED2C74}" type="presParOf" srcId="{B4E3401B-5C5A-475A-B830-BE7770873385}" destId="{67279779-23F3-44D3-9DB7-0B10701F9CBE}" srcOrd="0" destOrd="0" presId="urn:microsoft.com/office/officeart/2005/8/layout/radial1"/>
    <dgm:cxn modelId="{812253DD-020D-4AC4-989B-A7349E0E3A42}" type="presParOf" srcId="{B4E3401B-5C5A-475A-B830-BE7770873385}" destId="{6B5C3F10-672B-47C5-90FE-B02E355AD3B0}" srcOrd="1" destOrd="0" presId="urn:microsoft.com/office/officeart/2005/8/layout/radial1"/>
    <dgm:cxn modelId="{06BBDD96-69C1-4460-8DEE-4AD0D760F6AF}" type="presParOf" srcId="{6B5C3F10-672B-47C5-90FE-B02E355AD3B0}" destId="{0367B78F-547C-4880-8D99-A4663FACB437}" srcOrd="0" destOrd="0" presId="urn:microsoft.com/office/officeart/2005/8/layout/radial1"/>
    <dgm:cxn modelId="{AF1D702F-1B2F-4701-8DC2-4F8CE763B78B}" type="presParOf" srcId="{B4E3401B-5C5A-475A-B830-BE7770873385}" destId="{38675DC1-704E-4546-BA3B-A45AA603A4EC}" srcOrd="2" destOrd="0" presId="urn:microsoft.com/office/officeart/2005/8/layout/radial1"/>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2BEFF13-DA12-47DB-820E-FE7C947E488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EC44CD39-BC2A-43A1-836C-3D19F703455A}">
      <dgm:prSet phldrT="[Text]" phldr="1"/>
      <dgm:spPr/>
      <dgm:t>
        <a:bodyPr/>
        <a:lstStyle/>
        <a:p>
          <a:endParaRPr lang="en-US" dirty="0"/>
        </a:p>
      </dgm:t>
    </dgm:pt>
    <dgm:pt modelId="{F0CFEF7C-979D-4018-96EC-84B5E8CB3E7D}" type="parTrans" cxnId="{B00DB447-BA2B-4535-A1E0-7001766827AE}">
      <dgm:prSet/>
      <dgm:spPr/>
      <dgm:t>
        <a:bodyPr/>
        <a:lstStyle/>
        <a:p>
          <a:endParaRPr lang="en-US"/>
        </a:p>
      </dgm:t>
    </dgm:pt>
    <dgm:pt modelId="{E52873B4-45EC-43B7-B9B7-41E6710B9B55}" type="sibTrans" cxnId="{B00DB447-BA2B-4535-A1E0-7001766827AE}">
      <dgm:prSet/>
      <dgm:spPr/>
      <dgm:t>
        <a:bodyPr/>
        <a:lstStyle/>
        <a:p>
          <a:endParaRPr lang="en-US"/>
        </a:p>
      </dgm:t>
    </dgm:pt>
    <dgm:pt modelId="{F1FACD34-A850-4D62-AE44-C1BDFF63B83A}">
      <dgm:prSet phldrT="[Text]" custT="1"/>
      <dgm:spPr>
        <a:solidFill>
          <a:srgbClr val="FFC000"/>
        </a:solidFill>
      </dgm:spPr>
      <dgm:t>
        <a:bodyPr/>
        <a:lstStyle/>
        <a:p>
          <a:r>
            <a:rPr lang="fr-CA" sz="2400" dirty="0" err="1" smtClean="0"/>
            <a:t>Stud</a:t>
          </a:r>
          <a:r>
            <a:rPr lang="fr-CA" sz="2400" dirty="0" smtClean="0"/>
            <a:t> 5</a:t>
          </a:r>
          <a:endParaRPr lang="en-US" sz="2400" dirty="0"/>
        </a:p>
      </dgm:t>
    </dgm:pt>
    <dgm:pt modelId="{CAB722B7-5000-4C7C-AA4E-35787AC7DD66}" type="parTrans" cxnId="{54CEF86C-3B9B-4C0E-9648-31EA84484BF2}">
      <dgm:prSet/>
      <dgm:spPr/>
      <dgm:t>
        <a:bodyPr/>
        <a:lstStyle/>
        <a:p>
          <a:endParaRPr lang="en-US"/>
        </a:p>
      </dgm:t>
    </dgm:pt>
    <dgm:pt modelId="{FF238827-4A03-443B-BB87-C4189524F030}" type="sibTrans" cxnId="{54CEF86C-3B9B-4C0E-9648-31EA84484BF2}">
      <dgm:prSet/>
      <dgm:spPr/>
      <dgm:t>
        <a:bodyPr/>
        <a:lstStyle/>
        <a:p>
          <a:endParaRPr lang="en-US"/>
        </a:p>
      </dgm:t>
    </dgm:pt>
    <dgm:pt modelId="{B4E3401B-5C5A-475A-B830-BE7770873385}" type="pres">
      <dgm:prSet presAssocID="{D2BEFF13-DA12-47DB-820E-FE7C947E4886}" presName="cycle" presStyleCnt="0">
        <dgm:presLayoutVars>
          <dgm:chMax val="1"/>
          <dgm:dir/>
          <dgm:animLvl val="ctr"/>
          <dgm:resizeHandles val="exact"/>
        </dgm:presLayoutVars>
      </dgm:prSet>
      <dgm:spPr/>
      <dgm:t>
        <a:bodyPr/>
        <a:lstStyle/>
        <a:p>
          <a:endParaRPr lang="en-US"/>
        </a:p>
      </dgm:t>
    </dgm:pt>
    <dgm:pt modelId="{67279779-23F3-44D3-9DB7-0B10701F9CBE}" type="pres">
      <dgm:prSet presAssocID="{EC44CD39-BC2A-43A1-836C-3D19F703455A}" presName="centerShape" presStyleLbl="node0" presStyleIdx="0" presStyleCnt="1" custLinFactNeighborX="-25423" custLinFactNeighborY="-73353"/>
      <dgm:spPr/>
      <dgm:t>
        <a:bodyPr/>
        <a:lstStyle/>
        <a:p>
          <a:endParaRPr lang="en-US"/>
        </a:p>
      </dgm:t>
    </dgm:pt>
    <dgm:pt modelId="{6B5C3F10-672B-47C5-90FE-B02E355AD3B0}" type="pres">
      <dgm:prSet presAssocID="{CAB722B7-5000-4C7C-AA4E-35787AC7DD66}" presName="Name9" presStyleLbl="parChTrans1D2" presStyleIdx="0" presStyleCnt="1"/>
      <dgm:spPr/>
      <dgm:t>
        <a:bodyPr/>
        <a:lstStyle/>
        <a:p>
          <a:endParaRPr lang="en-US"/>
        </a:p>
      </dgm:t>
    </dgm:pt>
    <dgm:pt modelId="{0367B78F-547C-4880-8D99-A4663FACB437}" type="pres">
      <dgm:prSet presAssocID="{CAB722B7-5000-4C7C-AA4E-35787AC7DD66}" presName="connTx" presStyleLbl="parChTrans1D2" presStyleIdx="0" presStyleCnt="1"/>
      <dgm:spPr/>
      <dgm:t>
        <a:bodyPr/>
        <a:lstStyle/>
        <a:p>
          <a:endParaRPr lang="en-US"/>
        </a:p>
      </dgm:t>
    </dgm:pt>
    <dgm:pt modelId="{38675DC1-704E-4546-BA3B-A45AA603A4EC}" type="pres">
      <dgm:prSet presAssocID="{F1FACD34-A850-4D62-AE44-C1BDFF63B83A}" presName="node" presStyleLbl="node1" presStyleIdx="0" presStyleCnt="1" custRadScaleRad="96897" custRadScaleInc="-271">
        <dgm:presLayoutVars>
          <dgm:bulletEnabled val="1"/>
        </dgm:presLayoutVars>
      </dgm:prSet>
      <dgm:spPr/>
      <dgm:t>
        <a:bodyPr/>
        <a:lstStyle/>
        <a:p>
          <a:endParaRPr lang="en-US"/>
        </a:p>
      </dgm:t>
    </dgm:pt>
  </dgm:ptLst>
  <dgm:cxnLst>
    <dgm:cxn modelId="{F00523C9-0EDD-4C47-B888-E135775AA38A}" type="presOf" srcId="{D2BEFF13-DA12-47DB-820E-FE7C947E4886}" destId="{B4E3401B-5C5A-475A-B830-BE7770873385}" srcOrd="0" destOrd="0" presId="urn:microsoft.com/office/officeart/2005/8/layout/radial1"/>
    <dgm:cxn modelId="{6E60A4B6-3152-49CE-B31C-C5F42593B4CE}" type="presOf" srcId="{EC44CD39-BC2A-43A1-836C-3D19F703455A}" destId="{67279779-23F3-44D3-9DB7-0B10701F9CBE}" srcOrd="0" destOrd="0" presId="urn:microsoft.com/office/officeart/2005/8/layout/radial1"/>
    <dgm:cxn modelId="{54CEF86C-3B9B-4C0E-9648-31EA84484BF2}" srcId="{EC44CD39-BC2A-43A1-836C-3D19F703455A}" destId="{F1FACD34-A850-4D62-AE44-C1BDFF63B83A}" srcOrd="0" destOrd="0" parTransId="{CAB722B7-5000-4C7C-AA4E-35787AC7DD66}" sibTransId="{FF238827-4A03-443B-BB87-C4189524F030}"/>
    <dgm:cxn modelId="{B00DB447-BA2B-4535-A1E0-7001766827AE}" srcId="{D2BEFF13-DA12-47DB-820E-FE7C947E4886}" destId="{EC44CD39-BC2A-43A1-836C-3D19F703455A}" srcOrd="0" destOrd="0" parTransId="{F0CFEF7C-979D-4018-96EC-84B5E8CB3E7D}" sibTransId="{E52873B4-45EC-43B7-B9B7-41E6710B9B55}"/>
    <dgm:cxn modelId="{8B6C8F62-C859-4A09-87A0-97B3DED31DC1}" type="presOf" srcId="{CAB722B7-5000-4C7C-AA4E-35787AC7DD66}" destId="{0367B78F-547C-4880-8D99-A4663FACB437}" srcOrd="1" destOrd="0" presId="urn:microsoft.com/office/officeart/2005/8/layout/radial1"/>
    <dgm:cxn modelId="{9124BD26-632C-435B-AC6B-B7DFA8D692C3}" type="presOf" srcId="{CAB722B7-5000-4C7C-AA4E-35787AC7DD66}" destId="{6B5C3F10-672B-47C5-90FE-B02E355AD3B0}" srcOrd="0" destOrd="0" presId="urn:microsoft.com/office/officeart/2005/8/layout/radial1"/>
    <dgm:cxn modelId="{ED10E255-518C-44B4-9032-D273EBA577DE}" type="presOf" srcId="{F1FACD34-A850-4D62-AE44-C1BDFF63B83A}" destId="{38675DC1-704E-4546-BA3B-A45AA603A4EC}" srcOrd="0" destOrd="0" presId="urn:microsoft.com/office/officeart/2005/8/layout/radial1"/>
    <dgm:cxn modelId="{3E66A5C1-5FAF-42EF-9781-3500D6CC9728}" type="presParOf" srcId="{B4E3401B-5C5A-475A-B830-BE7770873385}" destId="{67279779-23F3-44D3-9DB7-0B10701F9CBE}" srcOrd="0" destOrd="0" presId="urn:microsoft.com/office/officeart/2005/8/layout/radial1"/>
    <dgm:cxn modelId="{476862F6-C746-4E0C-AC4A-97D3AEA9DCA8}" type="presParOf" srcId="{B4E3401B-5C5A-475A-B830-BE7770873385}" destId="{6B5C3F10-672B-47C5-90FE-B02E355AD3B0}" srcOrd="1" destOrd="0" presId="urn:microsoft.com/office/officeart/2005/8/layout/radial1"/>
    <dgm:cxn modelId="{34C2FFE5-9ED8-44EE-AE2B-B98769AB5E46}" type="presParOf" srcId="{6B5C3F10-672B-47C5-90FE-B02E355AD3B0}" destId="{0367B78F-547C-4880-8D99-A4663FACB437}" srcOrd="0" destOrd="0" presId="urn:microsoft.com/office/officeart/2005/8/layout/radial1"/>
    <dgm:cxn modelId="{A240BFE5-73B1-4091-91B1-95E1BC528353}" type="presParOf" srcId="{B4E3401B-5C5A-475A-B830-BE7770873385}" destId="{38675DC1-704E-4546-BA3B-A45AA603A4EC}" srcOrd="2" destOrd="0" presId="urn:microsoft.com/office/officeart/2005/8/layout/radial1"/>
  </dgm:cxnLst>
  <dgm:bg/>
  <dgm:whole/>
  <dgm:extLst>
    <a:ext uri="http://schemas.microsoft.com/office/drawing/2008/diagram">
      <dsp:dataModelExt xmlns:dsp="http://schemas.microsoft.com/office/drawing/2008/diagram" xmlns="" relId="rId2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0FB7C0-2893-4627-9F6C-29C4C46D3A22}">
      <dsp:nvSpPr>
        <dsp:cNvPr id="0" name=""/>
        <dsp:cNvSpPr/>
      </dsp:nvSpPr>
      <dsp:spPr>
        <a:xfrm>
          <a:off x="3826607" y="680192"/>
          <a:ext cx="1031180" cy="1031180"/>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CA" sz="1600" kern="1200" noProof="0" dirty="0" smtClean="0"/>
            <a:t>Project 1</a:t>
          </a:r>
          <a:endParaRPr lang="en-CA" sz="1600" kern="1200" noProof="0" dirty="0"/>
        </a:p>
      </dsp:txBody>
      <dsp:txXfrm>
        <a:off x="3826607" y="680192"/>
        <a:ext cx="1031180" cy="1031180"/>
      </dsp:txXfrm>
    </dsp:sp>
    <dsp:sp modelId="{E41CBF19-AD36-4132-8963-355984624CF8}">
      <dsp:nvSpPr>
        <dsp:cNvPr id="0" name=""/>
        <dsp:cNvSpPr/>
      </dsp:nvSpPr>
      <dsp:spPr>
        <a:xfrm rot="9736675">
          <a:off x="1082296" y="1773369"/>
          <a:ext cx="2836073" cy="22019"/>
        </a:xfrm>
        <a:custGeom>
          <a:avLst/>
          <a:gdLst/>
          <a:ahLst/>
          <a:cxnLst/>
          <a:rect l="0" t="0" r="0" b="0"/>
          <a:pathLst>
            <a:path>
              <a:moveTo>
                <a:pt x="0" y="11009"/>
              </a:moveTo>
              <a:lnTo>
                <a:pt x="2836073"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9736675">
        <a:off x="2429431" y="1713477"/>
        <a:ext cx="141803" cy="141803"/>
      </dsp:txXfrm>
    </dsp:sp>
    <dsp:sp modelId="{54C36115-6394-43A8-97BD-B6002E039C24}">
      <dsp:nvSpPr>
        <dsp:cNvPr id="0" name=""/>
        <dsp:cNvSpPr/>
      </dsp:nvSpPr>
      <dsp:spPr>
        <a:xfrm>
          <a:off x="142877" y="1857384"/>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1</a:t>
          </a:r>
          <a:endParaRPr lang="en-CA" sz="1400" kern="1200" noProof="0" dirty="0"/>
        </a:p>
      </dsp:txBody>
      <dsp:txXfrm>
        <a:off x="142877" y="1857384"/>
        <a:ext cx="1031180" cy="1031180"/>
      </dsp:txXfrm>
    </dsp:sp>
    <dsp:sp modelId="{681B6D2D-CB4F-4035-9E2D-8AC6768F1B86}">
      <dsp:nvSpPr>
        <dsp:cNvPr id="0" name=""/>
        <dsp:cNvSpPr/>
      </dsp:nvSpPr>
      <dsp:spPr>
        <a:xfrm rot="8216548">
          <a:off x="3456287" y="1737652"/>
          <a:ext cx="588425" cy="22019"/>
        </a:xfrm>
        <a:custGeom>
          <a:avLst/>
          <a:gdLst/>
          <a:ahLst/>
          <a:cxnLst/>
          <a:rect l="0" t="0" r="0" b="0"/>
          <a:pathLst>
            <a:path>
              <a:moveTo>
                <a:pt x="0" y="11009"/>
              </a:moveTo>
              <a:lnTo>
                <a:pt x="588425"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8216548">
        <a:off x="3735789" y="1733950"/>
        <a:ext cx="29421" cy="29421"/>
      </dsp:txXfrm>
    </dsp:sp>
    <dsp:sp modelId="{25EB4EFE-5BB4-4ED2-BE93-D971AC24E04C}">
      <dsp:nvSpPr>
        <dsp:cNvPr id="0" name=""/>
        <dsp:cNvSpPr/>
      </dsp:nvSpPr>
      <dsp:spPr>
        <a:xfrm>
          <a:off x="2643212" y="1785950"/>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2</a:t>
          </a:r>
          <a:endParaRPr lang="en-CA" sz="1400" kern="1200" noProof="0" dirty="0"/>
        </a:p>
      </dsp:txBody>
      <dsp:txXfrm>
        <a:off x="2643212" y="1785950"/>
        <a:ext cx="1031180" cy="1031180"/>
      </dsp:txXfrm>
    </dsp:sp>
    <dsp:sp modelId="{3A23DB5C-058E-465C-B8E0-D035F94E9097}">
      <dsp:nvSpPr>
        <dsp:cNvPr id="0" name=""/>
        <dsp:cNvSpPr/>
      </dsp:nvSpPr>
      <dsp:spPr>
        <a:xfrm rot="2597052">
          <a:off x="4638418" y="1737651"/>
          <a:ext cx="581607" cy="22019"/>
        </a:xfrm>
        <a:custGeom>
          <a:avLst/>
          <a:gdLst/>
          <a:ahLst/>
          <a:cxnLst/>
          <a:rect l="0" t="0" r="0" b="0"/>
          <a:pathLst>
            <a:path>
              <a:moveTo>
                <a:pt x="0" y="11009"/>
              </a:moveTo>
              <a:lnTo>
                <a:pt x="581607"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2597052">
        <a:off x="4914682" y="1734120"/>
        <a:ext cx="29080" cy="29080"/>
      </dsp:txXfrm>
    </dsp:sp>
    <dsp:sp modelId="{FBDE31F9-B4F5-4B3D-A9EA-9118813C946A}">
      <dsp:nvSpPr>
        <dsp:cNvPr id="0" name=""/>
        <dsp:cNvSpPr/>
      </dsp:nvSpPr>
      <dsp:spPr>
        <a:xfrm>
          <a:off x="5000655" y="1785948"/>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3</a:t>
          </a:r>
          <a:endParaRPr lang="en-CA" sz="1400" kern="1200" noProof="0" dirty="0"/>
        </a:p>
      </dsp:txBody>
      <dsp:txXfrm>
        <a:off x="5000655" y="1785948"/>
        <a:ext cx="1031180" cy="1031180"/>
      </dsp:txXfrm>
    </dsp:sp>
    <dsp:sp modelId="{874478BB-F398-4543-88AD-D995B4D892D8}">
      <dsp:nvSpPr>
        <dsp:cNvPr id="0" name=""/>
        <dsp:cNvSpPr/>
      </dsp:nvSpPr>
      <dsp:spPr>
        <a:xfrm rot="5303514">
          <a:off x="4320213" y="1737651"/>
          <a:ext cx="75011" cy="22019"/>
        </a:xfrm>
        <a:custGeom>
          <a:avLst/>
          <a:gdLst/>
          <a:ahLst/>
          <a:cxnLst/>
          <a:rect l="0" t="0" r="0" b="0"/>
          <a:pathLst>
            <a:path>
              <a:moveTo>
                <a:pt x="0" y="11009"/>
              </a:moveTo>
              <a:lnTo>
                <a:pt x="75011"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5303514">
        <a:off x="4355844" y="1746785"/>
        <a:ext cx="3750" cy="3750"/>
      </dsp:txXfrm>
    </dsp:sp>
    <dsp:sp modelId="{88782B3E-B280-49AA-9BB7-8FFFDBCC4FF3}">
      <dsp:nvSpPr>
        <dsp:cNvPr id="0" name=""/>
        <dsp:cNvSpPr/>
      </dsp:nvSpPr>
      <dsp:spPr>
        <a:xfrm>
          <a:off x="3857650" y="1785949"/>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Gov 1</a:t>
          </a:r>
          <a:endParaRPr lang="en-CA" sz="1400" kern="1200" noProof="0" dirty="0"/>
        </a:p>
      </dsp:txBody>
      <dsp:txXfrm>
        <a:off x="3857650" y="1785949"/>
        <a:ext cx="1031180" cy="1031180"/>
      </dsp:txXfrm>
    </dsp:sp>
    <dsp:sp modelId="{6DAC5FC3-AAB3-4823-B89B-C4E94DBEF2DF}">
      <dsp:nvSpPr>
        <dsp:cNvPr id="0" name=""/>
        <dsp:cNvSpPr/>
      </dsp:nvSpPr>
      <dsp:spPr>
        <a:xfrm rot="1049455">
          <a:off x="4771212" y="1747563"/>
          <a:ext cx="2713834" cy="22019"/>
        </a:xfrm>
        <a:custGeom>
          <a:avLst/>
          <a:gdLst/>
          <a:ahLst/>
          <a:cxnLst/>
          <a:rect l="0" t="0" r="0" b="0"/>
          <a:pathLst>
            <a:path>
              <a:moveTo>
                <a:pt x="0" y="11009"/>
              </a:moveTo>
              <a:lnTo>
                <a:pt x="2713834"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1049455">
        <a:off x="6060284" y="1690727"/>
        <a:ext cx="135691" cy="135691"/>
      </dsp:txXfrm>
    </dsp:sp>
    <dsp:sp modelId="{11B94124-AF3E-431A-AC9F-6792638718DA}">
      <dsp:nvSpPr>
        <dsp:cNvPr id="0" name=""/>
        <dsp:cNvSpPr/>
      </dsp:nvSpPr>
      <dsp:spPr>
        <a:xfrm>
          <a:off x="7398471" y="1805773"/>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Gov 2</a:t>
          </a:r>
          <a:endParaRPr lang="en-CA" sz="1400" kern="1200" noProof="0" dirty="0"/>
        </a:p>
      </dsp:txBody>
      <dsp:txXfrm>
        <a:off x="7398471" y="1805773"/>
        <a:ext cx="1031180" cy="1031180"/>
      </dsp:txXfrm>
    </dsp:sp>
    <dsp:sp modelId="{90F8E156-883C-43FB-8213-8EA21E0ACB97}">
      <dsp:nvSpPr>
        <dsp:cNvPr id="0" name=""/>
        <dsp:cNvSpPr/>
      </dsp:nvSpPr>
      <dsp:spPr>
        <a:xfrm rot="9352624">
          <a:off x="2270357" y="1737650"/>
          <a:ext cx="1674388" cy="22019"/>
        </a:xfrm>
        <a:custGeom>
          <a:avLst/>
          <a:gdLst/>
          <a:ahLst/>
          <a:cxnLst/>
          <a:rect l="0" t="0" r="0" b="0"/>
          <a:pathLst>
            <a:path>
              <a:moveTo>
                <a:pt x="0" y="11009"/>
              </a:moveTo>
              <a:lnTo>
                <a:pt x="1674388"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9352624">
        <a:off x="3065691" y="1706800"/>
        <a:ext cx="83719" cy="83719"/>
      </dsp:txXfrm>
    </dsp:sp>
    <dsp:sp modelId="{B388A1C9-2411-468A-8F82-7873678D236D}">
      <dsp:nvSpPr>
        <dsp:cNvPr id="0" name=""/>
        <dsp:cNvSpPr/>
      </dsp:nvSpPr>
      <dsp:spPr>
        <a:xfrm>
          <a:off x="1357314" y="1785947"/>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Industry 1</a:t>
          </a:r>
          <a:endParaRPr lang="en-CA" sz="1400" kern="1200" noProof="0" dirty="0"/>
        </a:p>
      </dsp:txBody>
      <dsp:txXfrm>
        <a:off x="1357314" y="1785947"/>
        <a:ext cx="1031180" cy="1031180"/>
      </dsp:txXfrm>
    </dsp:sp>
    <dsp:sp modelId="{BA4B2EC9-17D6-45B2-8F92-D7F50CBF8E1F}">
      <dsp:nvSpPr>
        <dsp:cNvPr id="0" name=""/>
        <dsp:cNvSpPr/>
      </dsp:nvSpPr>
      <dsp:spPr>
        <a:xfrm rot="1509675">
          <a:off x="4732189" y="1747564"/>
          <a:ext cx="1616208" cy="22019"/>
        </a:xfrm>
        <a:custGeom>
          <a:avLst/>
          <a:gdLst/>
          <a:ahLst/>
          <a:cxnLst/>
          <a:rect l="0" t="0" r="0" b="0"/>
          <a:pathLst>
            <a:path>
              <a:moveTo>
                <a:pt x="0" y="11009"/>
              </a:moveTo>
              <a:lnTo>
                <a:pt x="1616208"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1509675">
        <a:off x="5499888" y="1718169"/>
        <a:ext cx="80810" cy="80810"/>
      </dsp:txXfrm>
    </dsp:sp>
    <dsp:sp modelId="{56DC9811-7D8F-4E6B-90AD-6E663E92716E}">
      <dsp:nvSpPr>
        <dsp:cNvPr id="0" name=""/>
        <dsp:cNvSpPr/>
      </dsp:nvSpPr>
      <dsp:spPr>
        <a:xfrm>
          <a:off x="6222799" y="1805775"/>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NFPO</a:t>
          </a:r>
          <a:endParaRPr lang="en-CA" sz="1400" kern="1200" noProof="0" dirty="0"/>
        </a:p>
      </dsp:txBody>
      <dsp:txXfrm>
        <a:off x="6222799" y="1805775"/>
        <a:ext cx="1031180" cy="103118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0" y="0"/>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0" y="0"/>
        <a:ext cx="1012355" cy="1012355"/>
      </dsp:txXfrm>
    </dsp:sp>
    <dsp:sp modelId="{6B5C3F10-672B-47C5-90FE-B02E355AD3B0}">
      <dsp:nvSpPr>
        <dsp:cNvPr id="0" name=""/>
        <dsp:cNvSpPr/>
      </dsp:nvSpPr>
      <dsp:spPr>
        <a:xfrm rot="2716308">
          <a:off x="801842" y="972205"/>
          <a:ext cx="408803" cy="77611"/>
        </a:xfrm>
        <a:custGeom>
          <a:avLst/>
          <a:gdLst/>
          <a:ahLst/>
          <a:cxnLst/>
          <a:rect l="0" t="0" r="0" b="0"/>
          <a:pathLst>
            <a:path>
              <a:moveTo>
                <a:pt x="0" y="38805"/>
              </a:moveTo>
              <a:lnTo>
                <a:pt x="408803" y="38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2716308">
        <a:off x="996024" y="1000790"/>
        <a:ext cx="20440" cy="20440"/>
      </dsp:txXfrm>
    </dsp:sp>
    <dsp:sp modelId="{38675DC1-704E-4546-BA3B-A45AA603A4EC}">
      <dsp:nvSpPr>
        <dsp:cNvPr id="0" name=""/>
        <dsp:cNvSpPr/>
      </dsp:nvSpPr>
      <dsp:spPr>
        <a:xfrm>
          <a:off x="1000132" y="1009666"/>
          <a:ext cx="1012355" cy="101235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err="1" smtClean="0"/>
            <a:t>Stud</a:t>
          </a:r>
          <a:r>
            <a:rPr lang="fr-CA" sz="2400" kern="1200" dirty="0" smtClean="0"/>
            <a:t> 3</a:t>
          </a:r>
          <a:endParaRPr lang="en-US" sz="2400" kern="1200" dirty="0"/>
        </a:p>
      </dsp:txBody>
      <dsp:txXfrm>
        <a:off x="1000132" y="1009666"/>
        <a:ext cx="1012355" cy="1012355"/>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0" y="0"/>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0" y="0"/>
        <a:ext cx="1012355" cy="1012355"/>
      </dsp:txXfrm>
    </dsp:sp>
    <dsp:sp modelId="{6B5C3F10-672B-47C5-90FE-B02E355AD3B0}">
      <dsp:nvSpPr>
        <dsp:cNvPr id="0" name=""/>
        <dsp:cNvSpPr/>
      </dsp:nvSpPr>
      <dsp:spPr>
        <a:xfrm rot="3734471">
          <a:off x="602630" y="1146029"/>
          <a:ext cx="521480" cy="77611"/>
        </a:xfrm>
        <a:custGeom>
          <a:avLst/>
          <a:gdLst/>
          <a:ahLst/>
          <a:cxnLst/>
          <a:rect l="0" t="0" r="0" b="0"/>
          <a:pathLst>
            <a:path>
              <a:moveTo>
                <a:pt x="0" y="38805"/>
              </a:moveTo>
              <a:lnTo>
                <a:pt x="521480" y="38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3734471">
        <a:off x="850333" y="1171798"/>
        <a:ext cx="26074" cy="26074"/>
      </dsp:txXfrm>
    </dsp:sp>
    <dsp:sp modelId="{38675DC1-704E-4546-BA3B-A45AA603A4EC}">
      <dsp:nvSpPr>
        <dsp:cNvPr id="0" name=""/>
        <dsp:cNvSpPr/>
      </dsp:nvSpPr>
      <dsp:spPr>
        <a:xfrm>
          <a:off x="714384" y="1357315"/>
          <a:ext cx="1012355" cy="101235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err="1" smtClean="0"/>
            <a:t>Stud</a:t>
          </a:r>
          <a:r>
            <a:rPr lang="fr-CA" sz="2400" kern="1200" dirty="0" smtClean="0"/>
            <a:t> 1</a:t>
          </a:r>
          <a:endParaRPr lang="en-US" sz="2400" kern="1200" dirty="0"/>
        </a:p>
      </dsp:txBody>
      <dsp:txXfrm>
        <a:off x="714384" y="1357315"/>
        <a:ext cx="1012355" cy="1012355"/>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0" y="0"/>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0" y="0"/>
        <a:ext cx="1012355" cy="1012355"/>
      </dsp:txXfrm>
    </dsp:sp>
    <dsp:sp modelId="{6B5C3F10-672B-47C5-90FE-B02E355AD3B0}">
      <dsp:nvSpPr>
        <dsp:cNvPr id="0" name=""/>
        <dsp:cNvSpPr/>
      </dsp:nvSpPr>
      <dsp:spPr>
        <a:xfrm rot="3734471">
          <a:off x="602630" y="1146029"/>
          <a:ext cx="521480" cy="77611"/>
        </a:xfrm>
        <a:custGeom>
          <a:avLst/>
          <a:gdLst/>
          <a:ahLst/>
          <a:cxnLst/>
          <a:rect l="0" t="0" r="0" b="0"/>
          <a:pathLst>
            <a:path>
              <a:moveTo>
                <a:pt x="0" y="38805"/>
              </a:moveTo>
              <a:lnTo>
                <a:pt x="521480" y="38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3734471">
        <a:off x="850333" y="1171798"/>
        <a:ext cx="26074" cy="26074"/>
      </dsp:txXfrm>
    </dsp:sp>
    <dsp:sp modelId="{38675DC1-704E-4546-BA3B-A45AA603A4EC}">
      <dsp:nvSpPr>
        <dsp:cNvPr id="0" name=""/>
        <dsp:cNvSpPr/>
      </dsp:nvSpPr>
      <dsp:spPr>
        <a:xfrm>
          <a:off x="714384" y="1357315"/>
          <a:ext cx="1012355" cy="101235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err="1" smtClean="0"/>
            <a:t>Stud</a:t>
          </a:r>
          <a:r>
            <a:rPr lang="fr-CA" sz="2400" kern="1200" dirty="0" smtClean="0"/>
            <a:t> 2</a:t>
          </a:r>
          <a:endParaRPr lang="en-US" sz="2400" kern="1200" dirty="0"/>
        </a:p>
      </dsp:txBody>
      <dsp:txXfrm>
        <a:off x="714384" y="1357315"/>
        <a:ext cx="1012355" cy="1012355"/>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500026" y="785806"/>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a:off x="500026" y="785806"/>
        <a:ext cx="1044914" cy="1044914"/>
      </dsp:txXfrm>
    </dsp:sp>
    <dsp:sp modelId="{6B5C3F10-672B-47C5-90FE-B02E355AD3B0}">
      <dsp:nvSpPr>
        <dsp:cNvPr id="0" name=""/>
        <dsp:cNvSpPr/>
      </dsp:nvSpPr>
      <dsp:spPr>
        <a:xfrm rot="4883052">
          <a:off x="531355" y="2459570"/>
          <a:ext cx="1339456" cy="54851"/>
        </a:xfrm>
        <a:custGeom>
          <a:avLst/>
          <a:gdLst/>
          <a:ahLst/>
          <a:cxnLst/>
          <a:rect l="0" t="0" r="0" b="0"/>
          <a:pathLst>
            <a:path>
              <a:moveTo>
                <a:pt x="0" y="27425"/>
              </a:moveTo>
              <a:lnTo>
                <a:pt x="1339456"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4883052">
        <a:off x="1167597" y="2453509"/>
        <a:ext cx="66972" cy="66972"/>
      </dsp:txXfrm>
    </dsp:sp>
    <dsp:sp modelId="{38675DC1-704E-4546-BA3B-A45AA603A4EC}">
      <dsp:nvSpPr>
        <dsp:cNvPr id="0" name=""/>
        <dsp:cNvSpPr/>
      </dsp:nvSpPr>
      <dsp:spPr>
        <a:xfrm>
          <a:off x="857225" y="3143270"/>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5</a:t>
          </a:r>
          <a:endParaRPr lang="en-US" sz="2400" kern="1200" dirty="0"/>
        </a:p>
      </dsp:txBody>
      <dsp:txXfrm>
        <a:off x="857225" y="3143270"/>
        <a:ext cx="1044914" cy="1044914"/>
      </dsp:txXfrm>
    </dsp:sp>
    <dsp:sp modelId="{C7D7CBFC-BCC4-4AB0-9749-3531CBE1000B}">
      <dsp:nvSpPr>
        <dsp:cNvPr id="0" name=""/>
        <dsp:cNvSpPr/>
      </dsp:nvSpPr>
      <dsp:spPr>
        <a:xfrm rot="3187814">
          <a:off x="1187747" y="1995224"/>
          <a:ext cx="741048" cy="54851"/>
        </a:xfrm>
        <a:custGeom>
          <a:avLst/>
          <a:gdLst/>
          <a:ahLst/>
          <a:cxnLst/>
          <a:rect l="0" t="0" r="0" b="0"/>
          <a:pathLst>
            <a:path>
              <a:moveTo>
                <a:pt x="0" y="27425"/>
              </a:moveTo>
              <a:lnTo>
                <a:pt x="741048"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3187814">
        <a:off x="1539745" y="2004124"/>
        <a:ext cx="37052" cy="37052"/>
      </dsp:txXfrm>
    </dsp:sp>
    <dsp:sp modelId="{C118F402-A0A7-4952-90B8-061F1866E8BC}">
      <dsp:nvSpPr>
        <dsp:cNvPr id="0" name=""/>
        <dsp:cNvSpPr/>
      </dsp:nvSpPr>
      <dsp:spPr>
        <a:xfrm>
          <a:off x="1571601" y="221457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6</a:t>
          </a:r>
          <a:endParaRPr lang="en-US" sz="2400" kern="1200" dirty="0"/>
        </a:p>
      </dsp:txBody>
      <dsp:txXfrm>
        <a:off x="1571601" y="2214579"/>
        <a:ext cx="1044914" cy="1044914"/>
      </dsp:txXfrm>
    </dsp:sp>
    <dsp:sp modelId="{058F1852-F811-467A-8A0B-6B726922DE70}">
      <dsp:nvSpPr>
        <dsp:cNvPr id="0" name=""/>
        <dsp:cNvSpPr/>
      </dsp:nvSpPr>
      <dsp:spPr>
        <a:xfrm rot="5685819">
          <a:off x="-318393" y="2995355"/>
          <a:ext cx="2396003" cy="54851"/>
        </a:xfrm>
        <a:custGeom>
          <a:avLst/>
          <a:gdLst/>
          <a:ahLst/>
          <a:cxnLst/>
          <a:rect l="0" t="0" r="0" b="0"/>
          <a:pathLst>
            <a:path>
              <a:moveTo>
                <a:pt x="0" y="27425"/>
              </a:moveTo>
              <a:lnTo>
                <a:pt x="239600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5685819">
        <a:off x="819707" y="2962880"/>
        <a:ext cx="119800" cy="119800"/>
      </dsp:txXfrm>
    </dsp:sp>
    <dsp:sp modelId="{BC40E5E2-455C-4C1D-B5E7-333635FC37C5}">
      <dsp:nvSpPr>
        <dsp:cNvPr id="0" name=""/>
        <dsp:cNvSpPr/>
      </dsp:nvSpPr>
      <dsp:spPr>
        <a:xfrm>
          <a:off x="214274" y="421483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7</a:t>
          </a:r>
          <a:endParaRPr lang="en-US" sz="2400" kern="1200" dirty="0"/>
        </a:p>
      </dsp:txBody>
      <dsp:txXfrm>
        <a:off x="214274" y="4214839"/>
        <a:ext cx="1044914" cy="1044914"/>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0" y="0"/>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0" y="0"/>
        <a:ext cx="1012355" cy="1012355"/>
      </dsp:txXfrm>
    </dsp:sp>
    <dsp:sp modelId="{6B5C3F10-672B-47C5-90FE-B02E355AD3B0}">
      <dsp:nvSpPr>
        <dsp:cNvPr id="0" name=""/>
        <dsp:cNvSpPr/>
      </dsp:nvSpPr>
      <dsp:spPr>
        <a:xfrm rot="5280927">
          <a:off x="149786" y="1360347"/>
          <a:ext cx="774667" cy="77611"/>
        </a:xfrm>
        <a:custGeom>
          <a:avLst/>
          <a:gdLst/>
          <a:ahLst/>
          <a:cxnLst/>
          <a:rect l="0" t="0" r="0" b="0"/>
          <a:pathLst>
            <a:path>
              <a:moveTo>
                <a:pt x="0" y="38805"/>
              </a:moveTo>
              <a:lnTo>
                <a:pt x="774667" y="38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5280927">
        <a:off x="517753" y="1379786"/>
        <a:ext cx="38733" cy="38733"/>
      </dsp:txXfrm>
    </dsp:sp>
    <dsp:sp modelId="{38675DC1-704E-4546-BA3B-A45AA603A4EC}">
      <dsp:nvSpPr>
        <dsp:cNvPr id="0" name=""/>
        <dsp:cNvSpPr/>
      </dsp:nvSpPr>
      <dsp:spPr>
        <a:xfrm>
          <a:off x="61884" y="1785951"/>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4</a:t>
          </a:r>
          <a:endParaRPr lang="en-US" sz="2400" kern="1200" dirty="0"/>
        </a:p>
      </dsp:txBody>
      <dsp:txXfrm>
        <a:off x="61884" y="1785951"/>
        <a:ext cx="1012355" cy="1012355"/>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500026" y="785806"/>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a:off x="500026" y="785806"/>
        <a:ext cx="1044914" cy="1044914"/>
      </dsp:txXfrm>
    </dsp:sp>
    <dsp:sp modelId="{6B5C3F10-672B-47C5-90FE-B02E355AD3B0}">
      <dsp:nvSpPr>
        <dsp:cNvPr id="0" name=""/>
        <dsp:cNvSpPr/>
      </dsp:nvSpPr>
      <dsp:spPr>
        <a:xfrm rot="4883052">
          <a:off x="531355" y="2459570"/>
          <a:ext cx="1339456" cy="54851"/>
        </a:xfrm>
        <a:custGeom>
          <a:avLst/>
          <a:gdLst/>
          <a:ahLst/>
          <a:cxnLst/>
          <a:rect l="0" t="0" r="0" b="0"/>
          <a:pathLst>
            <a:path>
              <a:moveTo>
                <a:pt x="0" y="27425"/>
              </a:moveTo>
              <a:lnTo>
                <a:pt x="1339456"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4883052">
        <a:off x="1167597" y="2453509"/>
        <a:ext cx="66972" cy="66972"/>
      </dsp:txXfrm>
    </dsp:sp>
    <dsp:sp modelId="{38675DC1-704E-4546-BA3B-A45AA603A4EC}">
      <dsp:nvSpPr>
        <dsp:cNvPr id="0" name=""/>
        <dsp:cNvSpPr/>
      </dsp:nvSpPr>
      <dsp:spPr>
        <a:xfrm>
          <a:off x="857225" y="3143270"/>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1</a:t>
          </a:r>
          <a:endParaRPr lang="en-US" sz="2400" kern="1200" dirty="0"/>
        </a:p>
      </dsp:txBody>
      <dsp:txXfrm>
        <a:off x="857225" y="3143270"/>
        <a:ext cx="1044914" cy="1044914"/>
      </dsp:txXfrm>
    </dsp:sp>
    <dsp:sp modelId="{C7D7CBFC-BCC4-4AB0-9749-3531CBE1000B}">
      <dsp:nvSpPr>
        <dsp:cNvPr id="0" name=""/>
        <dsp:cNvSpPr/>
      </dsp:nvSpPr>
      <dsp:spPr>
        <a:xfrm rot="3187814">
          <a:off x="1187747" y="1995224"/>
          <a:ext cx="741048" cy="54851"/>
        </a:xfrm>
        <a:custGeom>
          <a:avLst/>
          <a:gdLst/>
          <a:ahLst/>
          <a:cxnLst/>
          <a:rect l="0" t="0" r="0" b="0"/>
          <a:pathLst>
            <a:path>
              <a:moveTo>
                <a:pt x="0" y="27425"/>
              </a:moveTo>
              <a:lnTo>
                <a:pt x="741048"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3187814">
        <a:off x="1539745" y="2004124"/>
        <a:ext cx="37052" cy="37052"/>
      </dsp:txXfrm>
    </dsp:sp>
    <dsp:sp modelId="{C118F402-A0A7-4952-90B8-061F1866E8BC}">
      <dsp:nvSpPr>
        <dsp:cNvPr id="0" name=""/>
        <dsp:cNvSpPr/>
      </dsp:nvSpPr>
      <dsp:spPr>
        <a:xfrm>
          <a:off x="1571601" y="221457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2</a:t>
          </a:r>
          <a:endParaRPr lang="en-US" sz="2400" kern="1200" dirty="0"/>
        </a:p>
      </dsp:txBody>
      <dsp:txXfrm>
        <a:off x="1571601" y="2214579"/>
        <a:ext cx="1044914" cy="1044914"/>
      </dsp:txXfrm>
    </dsp:sp>
    <dsp:sp modelId="{058F1852-F811-467A-8A0B-6B726922DE70}">
      <dsp:nvSpPr>
        <dsp:cNvPr id="0" name=""/>
        <dsp:cNvSpPr/>
      </dsp:nvSpPr>
      <dsp:spPr>
        <a:xfrm rot="5685819">
          <a:off x="-318393" y="2995355"/>
          <a:ext cx="2396003" cy="54851"/>
        </a:xfrm>
        <a:custGeom>
          <a:avLst/>
          <a:gdLst/>
          <a:ahLst/>
          <a:cxnLst/>
          <a:rect l="0" t="0" r="0" b="0"/>
          <a:pathLst>
            <a:path>
              <a:moveTo>
                <a:pt x="0" y="27425"/>
              </a:moveTo>
              <a:lnTo>
                <a:pt x="239600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5685819">
        <a:off x="819707" y="2962880"/>
        <a:ext cx="119800" cy="119800"/>
      </dsp:txXfrm>
    </dsp:sp>
    <dsp:sp modelId="{BC40E5E2-455C-4C1D-B5E7-333635FC37C5}">
      <dsp:nvSpPr>
        <dsp:cNvPr id="0" name=""/>
        <dsp:cNvSpPr/>
      </dsp:nvSpPr>
      <dsp:spPr>
        <a:xfrm>
          <a:off x="214274" y="421483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3</a:t>
          </a:r>
          <a:endParaRPr lang="en-US" sz="2400" kern="1200" dirty="0"/>
        </a:p>
      </dsp:txBody>
      <dsp:txXfrm>
        <a:off x="214274" y="4214839"/>
        <a:ext cx="1044914" cy="1044914"/>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0FB7C0-2893-4627-9F6C-29C4C46D3A22}">
      <dsp:nvSpPr>
        <dsp:cNvPr id="0" name=""/>
        <dsp:cNvSpPr/>
      </dsp:nvSpPr>
      <dsp:spPr>
        <a:xfrm>
          <a:off x="3826607" y="680192"/>
          <a:ext cx="1031180" cy="1031180"/>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CA" sz="1600" kern="1200" noProof="0" dirty="0" smtClean="0"/>
            <a:t>Project 1</a:t>
          </a:r>
          <a:endParaRPr lang="en-CA" sz="1600" kern="1200" noProof="0" dirty="0"/>
        </a:p>
      </dsp:txBody>
      <dsp:txXfrm>
        <a:off x="3826607" y="680192"/>
        <a:ext cx="1031180" cy="1031180"/>
      </dsp:txXfrm>
    </dsp:sp>
    <dsp:sp modelId="{E41CBF19-AD36-4132-8963-355984624CF8}">
      <dsp:nvSpPr>
        <dsp:cNvPr id="0" name=""/>
        <dsp:cNvSpPr/>
      </dsp:nvSpPr>
      <dsp:spPr>
        <a:xfrm rot="9736675">
          <a:off x="1082296" y="1773369"/>
          <a:ext cx="2836073" cy="22019"/>
        </a:xfrm>
        <a:custGeom>
          <a:avLst/>
          <a:gdLst/>
          <a:ahLst/>
          <a:cxnLst/>
          <a:rect l="0" t="0" r="0" b="0"/>
          <a:pathLst>
            <a:path>
              <a:moveTo>
                <a:pt x="0" y="11009"/>
              </a:moveTo>
              <a:lnTo>
                <a:pt x="2836073"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9736675">
        <a:off x="2429431" y="1713477"/>
        <a:ext cx="141803" cy="141803"/>
      </dsp:txXfrm>
    </dsp:sp>
    <dsp:sp modelId="{54C36115-6394-43A8-97BD-B6002E039C24}">
      <dsp:nvSpPr>
        <dsp:cNvPr id="0" name=""/>
        <dsp:cNvSpPr/>
      </dsp:nvSpPr>
      <dsp:spPr>
        <a:xfrm>
          <a:off x="142877" y="1857384"/>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1</a:t>
          </a:r>
          <a:endParaRPr lang="en-CA" sz="1400" kern="1200" noProof="0" dirty="0"/>
        </a:p>
      </dsp:txBody>
      <dsp:txXfrm>
        <a:off x="142877" y="1857384"/>
        <a:ext cx="1031180" cy="1031180"/>
      </dsp:txXfrm>
    </dsp:sp>
    <dsp:sp modelId="{681B6D2D-CB4F-4035-9E2D-8AC6768F1B86}">
      <dsp:nvSpPr>
        <dsp:cNvPr id="0" name=""/>
        <dsp:cNvSpPr/>
      </dsp:nvSpPr>
      <dsp:spPr>
        <a:xfrm rot="8216548">
          <a:off x="3456287" y="1737652"/>
          <a:ext cx="588425" cy="22019"/>
        </a:xfrm>
        <a:custGeom>
          <a:avLst/>
          <a:gdLst/>
          <a:ahLst/>
          <a:cxnLst/>
          <a:rect l="0" t="0" r="0" b="0"/>
          <a:pathLst>
            <a:path>
              <a:moveTo>
                <a:pt x="0" y="11009"/>
              </a:moveTo>
              <a:lnTo>
                <a:pt x="588425"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8216548">
        <a:off x="3735789" y="1733950"/>
        <a:ext cx="29421" cy="29421"/>
      </dsp:txXfrm>
    </dsp:sp>
    <dsp:sp modelId="{25EB4EFE-5BB4-4ED2-BE93-D971AC24E04C}">
      <dsp:nvSpPr>
        <dsp:cNvPr id="0" name=""/>
        <dsp:cNvSpPr/>
      </dsp:nvSpPr>
      <dsp:spPr>
        <a:xfrm>
          <a:off x="2643212" y="1785950"/>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2</a:t>
          </a:r>
          <a:endParaRPr lang="en-CA" sz="1400" kern="1200" noProof="0" dirty="0"/>
        </a:p>
      </dsp:txBody>
      <dsp:txXfrm>
        <a:off x="2643212" y="1785950"/>
        <a:ext cx="1031180" cy="1031180"/>
      </dsp:txXfrm>
    </dsp:sp>
    <dsp:sp modelId="{3A23DB5C-058E-465C-B8E0-D035F94E9097}">
      <dsp:nvSpPr>
        <dsp:cNvPr id="0" name=""/>
        <dsp:cNvSpPr/>
      </dsp:nvSpPr>
      <dsp:spPr>
        <a:xfrm rot="2597052">
          <a:off x="4638418" y="1737651"/>
          <a:ext cx="581607" cy="22019"/>
        </a:xfrm>
        <a:custGeom>
          <a:avLst/>
          <a:gdLst/>
          <a:ahLst/>
          <a:cxnLst/>
          <a:rect l="0" t="0" r="0" b="0"/>
          <a:pathLst>
            <a:path>
              <a:moveTo>
                <a:pt x="0" y="11009"/>
              </a:moveTo>
              <a:lnTo>
                <a:pt x="581607"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2597052">
        <a:off x="4914682" y="1734120"/>
        <a:ext cx="29080" cy="29080"/>
      </dsp:txXfrm>
    </dsp:sp>
    <dsp:sp modelId="{FBDE31F9-B4F5-4B3D-A9EA-9118813C946A}">
      <dsp:nvSpPr>
        <dsp:cNvPr id="0" name=""/>
        <dsp:cNvSpPr/>
      </dsp:nvSpPr>
      <dsp:spPr>
        <a:xfrm>
          <a:off x="5000655" y="1785948"/>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3</a:t>
          </a:r>
          <a:endParaRPr lang="en-CA" sz="1400" kern="1200" noProof="0" dirty="0"/>
        </a:p>
      </dsp:txBody>
      <dsp:txXfrm>
        <a:off x="5000655" y="1785948"/>
        <a:ext cx="1031180" cy="1031180"/>
      </dsp:txXfrm>
    </dsp:sp>
    <dsp:sp modelId="{874478BB-F398-4543-88AD-D995B4D892D8}">
      <dsp:nvSpPr>
        <dsp:cNvPr id="0" name=""/>
        <dsp:cNvSpPr/>
      </dsp:nvSpPr>
      <dsp:spPr>
        <a:xfrm rot="5303514">
          <a:off x="4320213" y="1737651"/>
          <a:ext cx="75011" cy="22019"/>
        </a:xfrm>
        <a:custGeom>
          <a:avLst/>
          <a:gdLst/>
          <a:ahLst/>
          <a:cxnLst/>
          <a:rect l="0" t="0" r="0" b="0"/>
          <a:pathLst>
            <a:path>
              <a:moveTo>
                <a:pt x="0" y="11009"/>
              </a:moveTo>
              <a:lnTo>
                <a:pt x="75011"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5303514">
        <a:off x="4355844" y="1746785"/>
        <a:ext cx="3750" cy="3750"/>
      </dsp:txXfrm>
    </dsp:sp>
    <dsp:sp modelId="{88782B3E-B280-49AA-9BB7-8FFFDBCC4FF3}">
      <dsp:nvSpPr>
        <dsp:cNvPr id="0" name=""/>
        <dsp:cNvSpPr/>
      </dsp:nvSpPr>
      <dsp:spPr>
        <a:xfrm>
          <a:off x="3857650" y="1785949"/>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Gov 1</a:t>
          </a:r>
          <a:endParaRPr lang="en-CA" sz="1400" kern="1200" noProof="0" dirty="0"/>
        </a:p>
      </dsp:txBody>
      <dsp:txXfrm>
        <a:off x="3857650" y="1785949"/>
        <a:ext cx="1031180" cy="1031180"/>
      </dsp:txXfrm>
    </dsp:sp>
    <dsp:sp modelId="{6DAC5FC3-AAB3-4823-B89B-C4E94DBEF2DF}">
      <dsp:nvSpPr>
        <dsp:cNvPr id="0" name=""/>
        <dsp:cNvSpPr/>
      </dsp:nvSpPr>
      <dsp:spPr>
        <a:xfrm rot="1049455">
          <a:off x="4771212" y="1747563"/>
          <a:ext cx="2713834" cy="22019"/>
        </a:xfrm>
        <a:custGeom>
          <a:avLst/>
          <a:gdLst/>
          <a:ahLst/>
          <a:cxnLst/>
          <a:rect l="0" t="0" r="0" b="0"/>
          <a:pathLst>
            <a:path>
              <a:moveTo>
                <a:pt x="0" y="11009"/>
              </a:moveTo>
              <a:lnTo>
                <a:pt x="2713834"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1049455">
        <a:off x="6060284" y="1690727"/>
        <a:ext cx="135691" cy="135691"/>
      </dsp:txXfrm>
    </dsp:sp>
    <dsp:sp modelId="{11B94124-AF3E-431A-AC9F-6792638718DA}">
      <dsp:nvSpPr>
        <dsp:cNvPr id="0" name=""/>
        <dsp:cNvSpPr/>
      </dsp:nvSpPr>
      <dsp:spPr>
        <a:xfrm>
          <a:off x="7398471" y="1805773"/>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Gov 2</a:t>
          </a:r>
          <a:endParaRPr lang="en-CA" sz="1400" kern="1200" noProof="0" dirty="0"/>
        </a:p>
      </dsp:txBody>
      <dsp:txXfrm>
        <a:off x="7398471" y="1805773"/>
        <a:ext cx="1031180" cy="1031180"/>
      </dsp:txXfrm>
    </dsp:sp>
    <dsp:sp modelId="{90F8E156-883C-43FB-8213-8EA21E0ACB97}">
      <dsp:nvSpPr>
        <dsp:cNvPr id="0" name=""/>
        <dsp:cNvSpPr/>
      </dsp:nvSpPr>
      <dsp:spPr>
        <a:xfrm rot="9352624">
          <a:off x="2270357" y="1737650"/>
          <a:ext cx="1674388" cy="22019"/>
        </a:xfrm>
        <a:custGeom>
          <a:avLst/>
          <a:gdLst/>
          <a:ahLst/>
          <a:cxnLst/>
          <a:rect l="0" t="0" r="0" b="0"/>
          <a:pathLst>
            <a:path>
              <a:moveTo>
                <a:pt x="0" y="11009"/>
              </a:moveTo>
              <a:lnTo>
                <a:pt x="1674388"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9352624">
        <a:off x="3065691" y="1706800"/>
        <a:ext cx="83719" cy="83719"/>
      </dsp:txXfrm>
    </dsp:sp>
    <dsp:sp modelId="{B388A1C9-2411-468A-8F82-7873678D236D}">
      <dsp:nvSpPr>
        <dsp:cNvPr id="0" name=""/>
        <dsp:cNvSpPr/>
      </dsp:nvSpPr>
      <dsp:spPr>
        <a:xfrm>
          <a:off x="1357314" y="1785947"/>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Industry 1</a:t>
          </a:r>
          <a:endParaRPr lang="en-CA" sz="1400" kern="1200" noProof="0" dirty="0"/>
        </a:p>
      </dsp:txBody>
      <dsp:txXfrm>
        <a:off x="1357314" y="1785947"/>
        <a:ext cx="1031180" cy="1031180"/>
      </dsp:txXfrm>
    </dsp:sp>
    <dsp:sp modelId="{BA4B2EC9-17D6-45B2-8F92-D7F50CBF8E1F}">
      <dsp:nvSpPr>
        <dsp:cNvPr id="0" name=""/>
        <dsp:cNvSpPr/>
      </dsp:nvSpPr>
      <dsp:spPr>
        <a:xfrm rot="1509675">
          <a:off x="4732189" y="1747564"/>
          <a:ext cx="1616208" cy="22019"/>
        </a:xfrm>
        <a:custGeom>
          <a:avLst/>
          <a:gdLst/>
          <a:ahLst/>
          <a:cxnLst/>
          <a:rect l="0" t="0" r="0" b="0"/>
          <a:pathLst>
            <a:path>
              <a:moveTo>
                <a:pt x="0" y="11009"/>
              </a:moveTo>
              <a:lnTo>
                <a:pt x="1616208"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1509675">
        <a:off x="5499888" y="1718169"/>
        <a:ext cx="80810" cy="80810"/>
      </dsp:txXfrm>
    </dsp:sp>
    <dsp:sp modelId="{56DC9811-7D8F-4E6B-90AD-6E663E92716E}">
      <dsp:nvSpPr>
        <dsp:cNvPr id="0" name=""/>
        <dsp:cNvSpPr/>
      </dsp:nvSpPr>
      <dsp:spPr>
        <a:xfrm>
          <a:off x="6222799" y="1805775"/>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NFPO</a:t>
          </a:r>
          <a:endParaRPr lang="en-CA" sz="1400" kern="1200" noProof="0" dirty="0"/>
        </a:p>
      </dsp:txBody>
      <dsp:txXfrm>
        <a:off x="6222799" y="1805775"/>
        <a:ext cx="1031180" cy="1031180"/>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500026" y="785806"/>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a:off x="500026" y="785806"/>
        <a:ext cx="1044914" cy="1044914"/>
      </dsp:txXfrm>
    </dsp:sp>
    <dsp:sp modelId="{6B5C3F10-672B-47C5-90FE-B02E355AD3B0}">
      <dsp:nvSpPr>
        <dsp:cNvPr id="0" name=""/>
        <dsp:cNvSpPr/>
      </dsp:nvSpPr>
      <dsp:spPr>
        <a:xfrm rot="4883052">
          <a:off x="531355" y="2459570"/>
          <a:ext cx="1339456" cy="54851"/>
        </a:xfrm>
        <a:custGeom>
          <a:avLst/>
          <a:gdLst/>
          <a:ahLst/>
          <a:cxnLst/>
          <a:rect l="0" t="0" r="0" b="0"/>
          <a:pathLst>
            <a:path>
              <a:moveTo>
                <a:pt x="0" y="27425"/>
              </a:moveTo>
              <a:lnTo>
                <a:pt x="1339456"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4883052">
        <a:off x="1167597" y="2453509"/>
        <a:ext cx="66972" cy="66972"/>
      </dsp:txXfrm>
    </dsp:sp>
    <dsp:sp modelId="{38675DC1-704E-4546-BA3B-A45AA603A4EC}">
      <dsp:nvSpPr>
        <dsp:cNvPr id="0" name=""/>
        <dsp:cNvSpPr/>
      </dsp:nvSpPr>
      <dsp:spPr>
        <a:xfrm>
          <a:off x="857225" y="3143270"/>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1</a:t>
          </a:r>
          <a:endParaRPr lang="en-US" sz="2400" kern="1200" dirty="0"/>
        </a:p>
      </dsp:txBody>
      <dsp:txXfrm>
        <a:off x="857225" y="3143270"/>
        <a:ext cx="1044914" cy="1044914"/>
      </dsp:txXfrm>
    </dsp:sp>
    <dsp:sp modelId="{C7D7CBFC-BCC4-4AB0-9749-3531CBE1000B}">
      <dsp:nvSpPr>
        <dsp:cNvPr id="0" name=""/>
        <dsp:cNvSpPr/>
      </dsp:nvSpPr>
      <dsp:spPr>
        <a:xfrm rot="3187814">
          <a:off x="1187747" y="1995224"/>
          <a:ext cx="741048" cy="54851"/>
        </a:xfrm>
        <a:custGeom>
          <a:avLst/>
          <a:gdLst/>
          <a:ahLst/>
          <a:cxnLst/>
          <a:rect l="0" t="0" r="0" b="0"/>
          <a:pathLst>
            <a:path>
              <a:moveTo>
                <a:pt x="0" y="27425"/>
              </a:moveTo>
              <a:lnTo>
                <a:pt x="741048"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3187814">
        <a:off x="1539745" y="2004124"/>
        <a:ext cx="37052" cy="37052"/>
      </dsp:txXfrm>
    </dsp:sp>
    <dsp:sp modelId="{C118F402-A0A7-4952-90B8-061F1866E8BC}">
      <dsp:nvSpPr>
        <dsp:cNvPr id="0" name=""/>
        <dsp:cNvSpPr/>
      </dsp:nvSpPr>
      <dsp:spPr>
        <a:xfrm>
          <a:off x="1571601" y="221457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2</a:t>
          </a:r>
          <a:endParaRPr lang="en-US" sz="2400" kern="1200" dirty="0"/>
        </a:p>
      </dsp:txBody>
      <dsp:txXfrm>
        <a:off x="1571601" y="2214579"/>
        <a:ext cx="1044914" cy="1044914"/>
      </dsp:txXfrm>
    </dsp:sp>
    <dsp:sp modelId="{058F1852-F811-467A-8A0B-6B726922DE70}">
      <dsp:nvSpPr>
        <dsp:cNvPr id="0" name=""/>
        <dsp:cNvSpPr/>
      </dsp:nvSpPr>
      <dsp:spPr>
        <a:xfrm rot="5685819">
          <a:off x="-318393" y="2995355"/>
          <a:ext cx="2396003" cy="54851"/>
        </a:xfrm>
        <a:custGeom>
          <a:avLst/>
          <a:gdLst/>
          <a:ahLst/>
          <a:cxnLst/>
          <a:rect l="0" t="0" r="0" b="0"/>
          <a:pathLst>
            <a:path>
              <a:moveTo>
                <a:pt x="0" y="27425"/>
              </a:moveTo>
              <a:lnTo>
                <a:pt x="239600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5685819">
        <a:off x="819707" y="2962880"/>
        <a:ext cx="119800" cy="119800"/>
      </dsp:txXfrm>
    </dsp:sp>
    <dsp:sp modelId="{BC40E5E2-455C-4C1D-B5E7-333635FC37C5}">
      <dsp:nvSpPr>
        <dsp:cNvPr id="0" name=""/>
        <dsp:cNvSpPr/>
      </dsp:nvSpPr>
      <dsp:spPr>
        <a:xfrm>
          <a:off x="214274" y="421483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3</a:t>
          </a:r>
          <a:endParaRPr lang="en-US" sz="2400" kern="1200" dirty="0"/>
        </a:p>
      </dsp:txBody>
      <dsp:txXfrm>
        <a:off x="214274" y="4214839"/>
        <a:ext cx="1044914" cy="1044914"/>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500026" y="785806"/>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a:off x="500026" y="785806"/>
        <a:ext cx="1044914" cy="1044914"/>
      </dsp:txXfrm>
    </dsp:sp>
    <dsp:sp modelId="{6B5C3F10-672B-47C5-90FE-B02E355AD3B0}">
      <dsp:nvSpPr>
        <dsp:cNvPr id="0" name=""/>
        <dsp:cNvSpPr/>
      </dsp:nvSpPr>
      <dsp:spPr>
        <a:xfrm rot="4883052">
          <a:off x="531355" y="2459570"/>
          <a:ext cx="1339456" cy="54851"/>
        </a:xfrm>
        <a:custGeom>
          <a:avLst/>
          <a:gdLst/>
          <a:ahLst/>
          <a:cxnLst/>
          <a:rect l="0" t="0" r="0" b="0"/>
          <a:pathLst>
            <a:path>
              <a:moveTo>
                <a:pt x="0" y="27425"/>
              </a:moveTo>
              <a:lnTo>
                <a:pt x="1339456"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4883052">
        <a:off x="1167597" y="2453509"/>
        <a:ext cx="66972" cy="66972"/>
      </dsp:txXfrm>
    </dsp:sp>
    <dsp:sp modelId="{38675DC1-704E-4546-BA3B-A45AA603A4EC}">
      <dsp:nvSpPr>
        <dsp:cNvPr id="0" name=""/>
        <dsp:cNvSpPr/>
      </dsp:nvSpPr>
      <dsp:spPr>
        <a:xfrm>
          <a:off x="857225" y="3143270"/>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5</a:t>
          </a:r>
          <a:endParaRPr lang="en-US" sz="2400" kern="1200" dirty="0"/>
        </a:p>
      </dsp:txBody>
      <dsp:txXfrm>
        <a:off x="857225" y="3143270"/>
        <a:ext cx="1044914" cy="1044914"/>
      </dsp:txXfrm>
    </dsp:sp>
    <dsp:sp modelId="{C7D7CBFC-BCC4-4AB0-9749-3531CBE1000B}">
      <dsp:nvSpPr>
        <dsp:cNvPr id="0" name=""/>
        <dsp:cNvSpPr/>
      </dsp:nvSpPr>
      <dsp:spPr>
        <a:xfrm rot="3187814">
          <a:off x="1187747" y="1995224"/>
          <a:ext cx="741048" cy="54851"/>
        </a:xfrm>
        <a:custGeom>
          <a:avLst/>
          <a:gdLst/>
          <a:ahLst/>
          <a:cxnLst/>
          <a:rect l="0" t="0" r="0" b="0"/>
          <a:pathLst>
            <a:path>
              <a:moveTo>
                <a:pt x="0" y="27425"/>
              </a:moveTo>
              <a:lnTo>
                <a:pt x="741048"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3187814">
        <a:off x="1539745" y="2004124"/>
        <a:ext cx="37052" cy="37052"/>
      </dsp:txXfrm>
    </dsp:sp>
    <dsp:sp modelId="{C118F402-A0A7-4952-90B8-061F1866E8BC}">
      <dsp:nvSpPr>
        <dsp:cNvPr id="0" name=""/>
        <dsp:cNvSpPr/>
      </dsp:nvSpPr>
      <dsp:spPr>
        <a:xfrm>
          <a:off x="1571601" y="221457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6</a:t>
          </a:r>
          <a:endParaRPr lang="en-US" sz="2400" kern="1200" dirty="0"/>
        </a:p>
      </dsp:txBody>
      <dsp:txXfrm>
        <a:off x="1571601" y="2214579"/>
        <a:ext cx="1044914" cy="1044914"/>
      </dsp:txXfrm>
    </dsp:sp>
    <dsp:sp modelId="{058F1852-F811-467A-8A0B-6B726922DE70}">
      <dsp:nvSpPr>
        <dsp:cNvPr id="0" name=""/>
        <dsp:cNvSpPr/>
      </dsp:nvSpPr>
      <dsp:spPr>
        <a:xfrm rot="5685819">
          <a:off x="-318393" y="2995355"/>
          <a:ext cx="2396003" cy="54851"/>
        </a:xfrm>
        <a:custGeom>
          <a:avLst/>
          <a:gdLst/>
          <a:ahLst/>
          <a:cxnLst/>
          <a:rect l="0" t="0" r="0" b="0"/>
          <a:pathLst>
            <a:path>
              <a:moveTo>
                <a:pt x="0" y="27425"/>
              </a:moveTo>
              <a:lnTo>
                <a:pt x="239600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5685819">
        <a:off x="819707" y="2962880"/>
        <a:ext cx="119800" cy="119800"/>
      </dsp:txXfrm>
    </dsp:sp>
    <dsp:sp modelId="{BC40E5E2-455C-4C1D-B5E7-333635FC37C5}">
      <dsp:nvSpPr>
        <dsp:cNvPr id="0" name=""/>
        <dsp:cNvSpPr/>
      </dsp:nvSpPr>
      <dsp:spPr>
        <a:xfrm>
          <a:off x="214274" y="421483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7</a:t>
          </a:r>
          <a:endParaRPr lang="en-US" sz="2400" kern="1200" dirty="0"/>
        </a:p>
      </dsp:txBody>
      <dsp:txXfrm>
        <a:off x="214274" y="4214839"/>
        <a:ext cx="1044914" cy="1044914"/>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0" y="0"/>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0" y="0"/>
        <a:ext cx="1012355" cy="1012355"/>
      </dsp:txXfrm>
    </dsp:sp>
    <dsp:sp modelId="{6B5C3F10-672B-47C5-90FE-B02E355AD3B0}">
      <dsp:nvSpPr>
        <dsp:cNvPr id="0" name=""/>
        <dsp:cNvSpPr/>
      </dsp:nvSpPr>
      <dsp:spPr>
        <a:xfrm rot="5280927">
          <a:off x="149786" y="1360347"/>
          <a:ext cx="774667" cy="77611"/>
        </a:xfrm>
        <a:custGeom>
          <a:avLst/>
          <a:gdLst/>
          <a:ahLst/>
          <a:cxnLst/>
          <a:rect l="0" t="0" r="0" b="0"/>
          <a:pathLst>
            <a:path>
              <a:moveTo>
                <a:pt x="0" y="38805"/>
              </a:moveTo>
              <a:lnTo>
                <a:pt x="774667" y="38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5280927">
        <a:off x="517753" y="1379786"/>
        <a:ext cx="38733" cy="38733"/>
      </dsp:txXfrm>
    </dsp:sp>
    <dsp:sp modelId="{38675DC1-704E-4546-BA3B-A45AA603A4EC}">
      <dsp:nvSpPr>
        <dsp:cNvPr id="0" name=""/>
        <dsp:cNvSpPr/>
      </dsp:nvSpPr>
      <dsp:spPr>
        <a:xfrm>
          <a:off x="61884" y="1785951"/>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4</a:t>
          </a:r>
          <a:endParaRPr lang="en-US" sz="2400" kern="1200" dirty="0"/>
        </a:p>
      </dsp:txBody>
      <dsp:txXfrm>
        <a:off x="61884" y="1785951"/>
        <a:ext cx="1012355" cy="101235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500026" y="785806"/>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a:off x="500026" y="785806"/>
        <a:ext cx="1044914" cy="1044914"/>
      </dsp:txXfrm>
    </dsp:sp>
    <dsp:sp modelId="{6B5C3F10-672B-47C5-90FE-B02E355AD3B0}">
      <dsp:nvSpPr>
        <dsp:cNvPr id="0" name=""/>
        <dsp:cNvSpPr/>
      </dsp:nvSpPr>
      <dsp:spPr>
        <a:xfrm rot="4883052">
          <a:off x="531355" y="2459570"/>
          <a:ext cx="1339456" cy="54851"/>
        </a:xfrm>
        <a:custGeom>
          <a:avLst/>
          <a:gdLst/>
          <a:ahLst/>
          <a:cxnLst/>
          <a:rect l="0" t="0" r="0" b="0"/>
          <a:pathLst>
            <a:path>
              <a:moveTo>
                <a:pt x="0" y="27425"/>
              </a:moveTo>
              <a:lnTo>
                <a:pt x="1339456"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4883052">
        <a:off x="1167597" y="2453509"/>
        <a:ext cx="66972" cy="66972"/>
      </dsp:txXfrm>
    </dsp:sp>
    <dsp:sp modelId="{38675DC1-704E-4546-BA3B-A45AA603A4EC}">
      <dsp:nvSpPr>
        <dsp:cNvPr id="0" name=""/>
        <dsp:cNvSpPr/>
      </dsp:nvSpPr>
      <dsp:spPr>
        <a:xfrm>
          <a:off x="857225" y="3143270"/>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1</a:t>
          </a:r>
          <a:endParaRPr lang="en-US" sz="2400" kern="1200" dirty="0"/>
        </a:p>
      </dsp:txBody>
      <dsp:txXfrm>
        <a:off x="857225" y="3143270"/>
        <a:ext cx="1044914" cy="1044914"/>
      </dsp:txXfrm>
    </dsp:sp>
    <dsp:sp modelId="{C7D7CBFC-BCC4-4AB0-9749-3531CBE1000B}">
      <dsp:nvSpPr>
        <dsp:cNvPr id="0" name=""/>
        <dsp:cNvSpPr/>
      </dsp:nvSpPr>
      <dsp:spPr>
        <a:xfrm rot="3187814">
          <a:off x="1187747" y="1995224"/>
          <a:ext cx="741048" cy="54851"/>
        </a:xfrm>
        <a:custGeom>
          <a:avLst/>
          <a:gdLst/>
          <a:ahLst/>
          <a:cxnLst/>
          <a:rect l="0" t="0" r="0" b="0"/>
          <a:pathLst>
            <a:path>
              <a:moveTo>
                <a:pt x="0" y="27425"/>
              </a:moveTo>
              <a:lnTo>
                <a:pt x="741048"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3187814">
        <a:off x="1539745" y="2004124"/>
        <a:ext cx="37052" cy="37052"/>
      </dsp:txXfrm>
    </dsp:sp>
    <dsp:sp modelId="{C118F402-A0A7-4952-90B8-061F1866E8BC}">
      <dsp:nvSpPr>
        <dsp:cNvPr id="0" name=""/>
        <dsp:cNvSpPr/>
      </dsp:nvSpPr>
      <dsp:spPr>
        <a:xfrm>
          <a:off x="1571601" y="221457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2</a:t>
          </a:r>
          <a:endParaRPr lang="en-US" sz="2400" kern="1200" dirty="0"/>
        </a:p>
      </dsp:txBody>
      <dsp:txXfrm>
        <a:off x="1571601" y="2214579"/>
        <a:ext cx="1044914" cy="1044914"/>
      </dsp:txXfrm>
    </dsp:sp>
    <dsp:sp modelId="{058F1852-F811-467A-8A0B-6B726922DE70}">
      <dsp:nvSpPr>
        <dsp:cNvPr id="0" name=""/>
        <dsp:cNvSpPr/>
      </dsp:nvSpPr>
      <dsp:spPr>
        <a:xfrm rot="5685819">
          <a:off x="-318393" y="2995355"/>
          <a:ext cx="2396003" cy="54851"/>
        </a:xfrm>
        <a:custGeom>
          <a:avLst/>
          <a:gdLst/>
          <a:ahLst/>
          <a:cxnLst/>
          <a:rect l="0" t="0" r="0" b="0"/>
          <a:pathLst>
            <a:path>
              <a:moveTo>
                <a:pt x="0" y="27425"/>
              </a:moveTo>
              <a:lnTo>
                <a:pt x="239600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5685819">
        <a:off x="819707" y="2962880"/>
        <a:ext cx="119800" cy="119800"/>
      </dsp:txXfrm>
    </dsp:sp>
    <dsp:sp modelId="{BC40E5E2-455C-4C1D-B5E7-333635FC37C5}">
      <dsp:nvSpPr>
        <dsp:cNvPr id="0" name=""/>
        <dsp:cNvSpPr/>
      </dsp:nvSpPr>
      <dsp:spPr>
        <a:xfrm>
          <a:off x="214274" y="421483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3</a:t>
          </a:r>
          <a:endParaRPr lang="en-US" sz="2400" kern="1200" dirty="0"/>
        </a:p>
      </dsp:txBody>
      <dsp:txXfrm>
        <a:off x="214274" y="4214839"/>
        <a:ext cx="1044914" cy="1044914"/>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0FB7C0-2893-4627-9F6C-29C4C46D3A22}">
      <dsp:nvSpPr>
        <dsp:cNvPr id="0" name=""/>
        <dsp:cNvSpPr/>
      </dsp:nvSpPr>
      <dsp:spPr>
        <a:xfrm>
          <a:off x="3826607" y="680192"/>
          <a:ext cx="1031180" cy="1031180"/>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CA" sz="1600" kern="1200" noProof="0" dirty="0" smtClean="0"/>
            <a:t>Project 1</a:t>
          </a:r>
          <a:endParaRPr lang="en-CA" sz="1600" kern="1200" noProof="0" dirty="0"/>
        </a:p>
      </dsp:txBody>
      <dsp:txXfrm>
        <a:off x="3826607" y="680192"/>
        <a:ext cx="1031180" cy="1031180"/>
      </dsp:txXfrm>
    </dsp:sp>
    <dsp:sp modelId="{E41CBF19-AD36-4132-8963-355984624CF8}">
      <dsp:nvSpPr>
        <dsp:cNvPr id="0" name=""/>
        <dsp:cNvSpPr/>
      </dsp:nvSpPr>
      <dsp:spPr>
        <a:xfrm rot="9736675">
          <a:off x="1082296" y="1773369"/>
          <a:ext cx="2836073" cy="22019"/>
        </a:xfrm>
        <a:custGeom>
          <a:avLst/>
          <a:gdLst/>
          <a:ahLst/>
          <a:cxnLst/>
          <a:rect l="0" t="0" r="0" b="0"/>
          <a:pathLst>
            <a:path>
              <a:moveTo>
                <a:pt x="0" y="11009"/>
              </a:moveTo>
              <a:lnTo>
                <a:pt x="2836073"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9736675">
        <a:off x="2429431" y="1713477"/>
        <a:ext cx="141803" cy="141803"/>
      </dsp:txXfrm>
    </dsp:sp>
    <dsp:sp modelId="{54C36115-6394-43A8-97BD-B6002E039C24}">
      <dsp:nvSpPr>
        <dsp:cNvPr id="0" name=""/>
        <dsp:cNvSpPr/>
      </dsp:nvSpPr>
      <dsp:spPr>
        <a:xfrm>
          <a:off x="142877" y="1857384"/>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1</a:t>
          </a:r>
          <a:endParaRPr lang="en-CA" sz="1400" kern="1200" noProof="0" dirty="0"/>
        </a:p>
      </dsp:txBody>
      <dsp:txXfrm>
        <a:off x="142877" y="1857384"/>
        <a:ext cx="1031180" cy="1031180"/>
      </dsp:txXfrm>
    </dsp:sp>
    <dsp:sp modelId="{681B6D2D-CB4F-4035-9E2D-8AC6768F1B86}">
      <dsp:nvSpPr>
        <dsp:cNvPr id="0" name=""/>
        <dsp:cNvSpPr/>
      </dsp:nvSpPr>
      <dsp:spPr>
        <a:xfrm rot="8216548">
          <a:off x="3456287" y="1737652"/>
          <a:ext cx="588425" cy="22019"/>
        </a:xfrm>
        <a:custGeom>
          <a:avLst/>
          <a:gdLst/>
          <a:ahLst/>
          <a:cxnLst/>
          <a:rect l="0" t="0" r="0" b="0"/>
          <a:pathLst>
            <a:path>
              <a:moveTo>
                <a:pt x="0" y="11009"/>
              </a:moveTo>
              <a:lnTo>
                <a:pt x="588425"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8216548">
        <a:off x="3735789" y="1733950"/>
        <a:ext cx="29421" cy="29421"/>
      </dsp:txXfrm>
    </dsp:sp>
    <dsp:sp modelId="{25EB4EFE-5BB4-4ED2-BE93-D971AC24E04C}">
      <dsp:nvSpPr>
        <dsp:cNvPr id="0" name=""/>
        <dsp:cNvSpPr/>
      </dsp:nvSpPr>
      <dsp:spPr>
        <a:xfrm>
          <a:off x="2643212" y="1785950"/>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2</a:t>
          </a:r>
          <a:endParaRPr lang="en-CA" sz="1400" kern="1200" noProof="0" dirty="0"/>
        </a:p>
      </dsp:txBody>
      <dsp:txXfrm>
        <a:off x="2643212" y="1785950"/>
        <a:ext cx="1031180" cy="1031180"/>
      </dsp:txXfrm>
    </dsp:sp>
    <dsp:sp modelId="{3A23DB5C-058E-465C-B8E0-D035F94E9097}">
      <dsp:nvSpPr>
        <dsp:cNvPr id="0" name=""/>
        <dsp:cNvSpPr/>
      </dsp:nvSpPr>
      <dsp:spPr>
        <a:xfrm rot="2597052">
          <a:off x="4638418" y="1737651"/>
          <a:ext cx="581607" cy="22019"/>
        </a:xfrm>
        <a:custGeom>
          <a:avLst/>
          <a:gdLst/>
          <a:ahLst/>
          <a:cxnLst/>
          <a:rect l="0" t="0" r="0" b="0"/>
          <a:pathLst>
            <a:path>
              <a:moveTo>
                <a:pt x="0" y="11009"/>
              </a:moveTo>
              <a:lnTo>
                <a:pt x="581607"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2597052">
        <a:off x="4914682" y="1734120"/>
        <a:ext cx="29080" cy="29080"/>
      </dsp:txXfrm>
    </dsp:sp>
    <dsp:sp modelId="{FBDE31F9-B4F5-4B3D-A9EA-9118813C946A}">
      <dsp:nvSpPr>
        <dsp:cNvPr id="0" name=""/>
        <dsp:cNvSpPr/>
      </dsp:nvSpPr>
      <dsp:spPr>
        <a:xfrm>
          <a:off x="5000655" y="1785948"/>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3</a:t>
          </a:r>
          <a:endParaRPr lang="en-CA" sz="1400" kern="1200" noProof="0" dirty="0"/>
        </a:p>
      </dsp:txBody>
      <dsp:txXfrm>
        <a:off x="5000655" y="1785948"/>
        <a:ext cx="1031180" cy="1031180"/>
      </dsp:txXfrm>
    </dsp:sp>
    <dsp:sp modelId="{874478BB-F398-4543-88AD-D995B4D892D8}">
      <dsp:nvSpPr>
        <dsp:cNvPr id="0" name=""/>
        <dsp:cNvSpPr/>
      </dsp:nvSpPr>
      <dsp:spPr>
        <a:xfrm rot="5303514">
          <a:off x="4320213" y="1737651"/>
          <a:ext cx="75011" cy="22019"/>
        </a:xfrm>
        <a:custGeom>
          <a:avLst/>
          <a:gdLst/>
          <a:ahLst/>
          <a:cxnLst/>
          <a:rect l="0" t="0" r="0" b="0"/>
          <a:pathLst>
            <a:path>
              <a:moveTo>
                <a:pt x="0" y="11009"/>
              </a:moveTo>
              <a:lnTo>
                <a:pt x="75011"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5303514">
        <a:off x="4355844" y="1746785"/>
        <a:ext cx="3750" cy="3750"/>
      </dsp:txXfrm>
    </dsp:sp>
    <dsp:sp modelId="{88782B3E-B280-49AA-9BB7-8FFFDBCC4FF3}">
      <dsp:nvSpPr>
        <dsp:cNvPr id="0" name=""/>
        <dsp:cNvSpPr/>
      </dsp:nvSpPr>
      <dsp:spPr>
        <a:xfrm>
          <a:off x="3857650" y="1785949"/>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Gov 1</a:t>
          </a:r>
          <a:endParaRPr lang="en-CA" sz="1400" kern="1200" noProof="0" dirty="0"/>
        </a:p>
      </dsp:txBody>
      <dsp:txXfrm>
        <a:off x="3857650" y="1785949"/>
        <a:ext cx="1031180" cy="1031180"/>
      </dsp:txXfrm>
    </dsp:sp>
    <dsp:sp modelId="{6DAC5FC3-AAB3-4823-B89B-C4E94DBEF2DF}">
      <dsp:nvSpPr>
        <dsp:cNvPr id="0" name=""/>
        <dsp:cNvSpPr/>
      </dsp:nvSpPr>
      <dsp:spPr>
        <a:xfrm rot="1049455">
          <a:off x="4771212" y="1747563"/>
          <a:ext cx="2713834" cy="22019"/>
        </a:xfrm>
        <a:custGeom>
          <a:avLst/>
          <a:gdLst/>
          <a:ahLst/>
          <a:cxnLst/>
          <a:rect l="0" t="0" r="0" b="0"/>
          <a:pathLst>
            <a:path>
              <a:moveTo>
                <a:pt x="0" y="11009"/>
              </a:moveTo>
              <a:lnTo>
                <a:pt x="2713834"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1049455">
        <a:off x="6060284" y="1690727"/>
        <a:ext cx="135691" cy="135691"/>
      </dsp:txXfrm>
    </dsp:sp>
    <dsp:sp modelId="{11B94124-AF3E-431A-AC9F-6792638718DA}">
      <dsp:nvSpPr>
        <dsp:cNvPr id="0" name=""/>
        <dsp:cNvSpPr/>
      </dsp:nvSpPr>
      <dsp:spPr>
        <a:xfrm>
          <a:off x="7398471" y="1805773"/>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Gov 2</a:t>
          </a:r>
          <a:endParaRPr lang="en-CA" sz="1400" kern="1200" noProof="0" dirty="0"/>
        </a:p>
      </dsp:txBody>
      <dsp:txXfrm>
        <a:off x="7398471" y="1805773"/>
        <a:ext cx="1031180" cy="1031180"/>
      </dsp:txXfrm>
    </dsp:sp>
    <dsp:sp modelId="{90F8E156-883C-43FB-8213-8EA21E0ACB97}">
      <dsp:nvSpPr>
        <dsp:cNvPr id="0" name=""/>
        <dsp:cNvSpPr/>
      </dsp:nvSpPr>
      <dsp:spPr>
        <a:xfrm rot="9352624">
          <a:off x="2270357" y="1737650"/>
          <a:ext cx="1674388" cy="22019"/>
        </a:xfrm>
        <a:custGeom>
          <a:avLst/>
          <a:gdLst/>
          <a:ahLst/>
          <a:cxnLst/>
          <a:rect l="0" t="0" r="0" b="0"/>
          <a:pathLst>
            <a:path>
              <a:moveTo>
                <a:pt x="0" y="11009"/>
              </a:moveTo>
              <a:lnTo>
                <a:pt x="1674388"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9352624">
        <a:off x="3065691" y="1706800"/>
        <a:ext cx="83719" cy="83719"/>
      </dsp:txXfrm>
    </dsp:sp>
    <dsp:sp modelId="{B388A1C9-2411-468A-8F82-7873678D236D}">
      <dsp:nvSpPr>
        <dsp:cNvPr id="0" name=""/>
        <dsp:cNvSpPr/>
      </dsp:nvSpPr>
      <dsp:spPr>
        <a:xfrm>
          <a:off x="1357314" y="1785947"/>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Industry 1</a:t>
          </a:r>
          <a:endParaRPr lang="en-CA" sz="1400" kern="1200" noProof="0" dirty="0"/>
        </a:p>
      </dsp:txBody>
      <dsp:txXfrm>
        <a:off x="1357314" y="1785947"/>
        <a:ext cx="1031180" cy="1031180"/>
      </dsp:txXfrm>
    </dsp:sp>
    <dsp:sp modelId="{BA4B2EC9-17D6-45B2-8F92-D7F50CBF8E1F}">
      <dsp:nvSpPr>
        <dsp:cNvPr id="0" name=""/>
        <dsp:cNvSpPr/>
      </dsp:nvSpPr>
      <dsp:spPr>
        <a:xfrm rot="1509675">
          <a:off x="4732189" y="1747564"/>
          <a:ext cx="1616208" cy="22019"/>
        </a:xfrm>
        <a:custGeom>
          <a:avLst/>
          <a:gdLst/>
          <a:ahLst/>
          <a:cxnLst/>
          <a:rect l="0" t="0" r="0" b="0"/>
          <a:pathLst>
            <a:path>
              <a:moveTo>
                <a:pt x="0" y="11009"/>
              </a:moveTo>
              <a:lnTo>
                <a:pt x="1616208"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1509675">
        <a:off x="5499888" y="1718169"/>
        <a:ext cx="80810" cy="80810"/>
      </dsp:txXfrm>
    </dsp:sp>
    <dsp:sp modelId="{56DC9811-7D8F-4E6B-90AD-6E663E92716E}">
      <dsp:nvSpPr>
        <dsp:cNvPr id="0" name=""/>
        <dsp:cNvSpPr/>
      </dsp:nvSpPr>
      <dsp:spPr>
        <a:xfrm>
          <a:off x="6222799" y="1805775"/>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NFPO</a:t>
          </a:r>
          <a:endParaRPr lang="en-CA" sz="1400" kern="1200" noProof="0" dirty="0"/>
        </a:p>
      </dsp:txBody>
      <dsp:txXfrm>
        <a:off x="6222799" y="1805775"/>
        <a:ext cx="1031180" cy="1031180"/>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ACAF8CC-2073-4613-BF02-E1357788946E}">
      <dsp:nvSpPr>
        <dsp:cNvPr id="0" name=""/>
        <dsp:cNvSpPr/>
      </dsp:nvSpPr>
      <dsp:spPr>
        <a:xfrm>
          <a:off x="608577" y="1484654"/>
          <a:ext cx="2154689" cy="2154689"/>
        </a:xfrm>
        <a:prstGeom prst="ellipse">
          <a:avLst/>
        </a:prstGeom>
        <a:solidFill>
          <a:schemeClr val="tx2">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fr-CA" sz="2500" kern="1200" dirty="0" err="1" smtClean="0"/>
            <a:t>Aspectos</a:t>
          </a:r>
          <a:r>
            <a:rPr lang="fr-CA" sz="2500" kern="1200" dirty="0" smtClean="0"/>
            <a:t> Sociales y </a:t>
          </a:r>
          <a:r>
            <a:rPr lang="fr-CA" sz="2500" kern="1200" dirty="0" err="1" smtClean="0"/>
            <a:t>jurídicos</a:t>
          </a:r>
          <a:endParaRPr lang="fr-CA" sz="2500" kern="1200" dirty="0"/>
        </a:p>
      </dsp:txBody>
      <dsp:txXfrm>
        <a:off x="608577" y="1484654"/>
        <a:ext cx="2154689" cy="2154689"/>
      </dsp:txXfrm>
    </dsp:sp>
    <dsp:sp modelId="{5D881255-3033-409D-841D-3B2F62E70833}">
      <dsp:nvSpPr>
        <dsp:cNvPr id="0" name=""/>
        <dsp:cNvSpPr/>
      </dsp:nvSpPr>
      <dsp:spPr>
        <a:xfrm rot="17705280">
          <a:off x="2081197" y="1333084"/>
          <a:ext cx="284772" cy="161012"/>
        </a:xfrm>
        <a:prstGeom prst="leftRightArrow">
          <a:avLst/>
        </a:prstGeom>
        <a:solidFill>
          <a:schemeClr val="dk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r-CA" sz="700" kern="1200"/>
        </a:p>
      </dsp:txBody>
      <dsp:txXfrm rot="17705280">
        <a:off x="2081197" y="1333084"/>
        <a:ext cx="284772" cy="161012"/>
      </dsp:txXfrm>
    </dsp:sp>
    <dsp:sp modelId="{D966B6EB-8A4A-4143-98B0-B0A448841A6F}">
      <dsp:nvSpPr>
        <dsp:cNvPr id="0" name=""/>
        <dsp:cNvSpPr/>
      </dsp:nvSpPr>
      <dsp:spPr>
        <a:xfrm>
          <a:off x="1937609" y="0"/>
          <a:ext cx="1291106" cy="1291106"/>
        </a:xfrm>
        <a:prstGeom prst="ellipse">
          <a:avLst/>
        </a:prstGeom>
        <a:solidFill>
          <a:srgbClr val="2DA739"/>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fr-CA" sz="1200" kern="1200" dirty="0" err="1" smtClean="0"/>
            <a:t>Datos</a:t>
          </a:r>
          <a:r>
            <a:rPr lang="fr-CA" sz="1200" kern="1200" dirty="0" smtClean="0"/>
            <a:t> </a:t>
          </a:r>
          <a:r>
            <a:rPr lang="fr-CA" sz="1200" kern="1200" dirty="0" err="1" smtClean="0"/>
            <a:t>mashups</a:t>
          </a:r>
          <a:r>
            <a:rPr lang="fr-CA" sz="1200" kern="1200" dirty="0" smtClean="0"/>
            <a:t> (web 2.0)</a:t>
          </a:r>
          <a:endParaRPr lang="fr-CA" sz="1200" kern="1200" dirty="0"/>
        </a:p>
      </dsp:txBody>
      <dsp:txXfrm>
        <a:off x="1937609" y="0"/>
        <a:ext cx="1291106" cy="1291106"/>
      </dsp:txXfrm>
    </dsp:sp>
    <dsp:sp modelId="{446E4D8B-D5C5-433C-BC10-77702DF97DD6}">
      <dsp:nvSpPr>
        <dsp:cNvPr id="0" name=""/>
        <dsp:cNvSpPr/>
      </dsp:nvSpPr>
      <dsp:spPr>
        <a:xfrm rot="20327436">
          <a:off x="2737737" y="1999249"/>
          <a:ext cx="381757" cy="161012"/>
        </a:xfrm>
        <a:prstGeom prst="leftRightArrow">
          <a:avLst/>
        </a:prstGeom>
        <a:solidFill>
          <a:schemeClr val="dk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r-CA" sz="700" kern="1200"/>
        </a:p>
      </dsp:txBody>
      <dsp:txXfrm rot="20327436">
        <a:off x="2737737" y="1999249"/>
        <a:ext cx="381757" cy="161012"/>
      </dsp:txXfrm>
    </dsp:sp>
    <dsp:sp modelId="{1CC27693-D4A0-411B-9254-1A3E752BD0B2}">
      <dsp:nvSpPr>
        <dsp:cNvPr id="0" name=""/>
        <dsp:cNvSpPr/>
      </dsp:nvSpPr>
      <dsp:spPr>
        <a:xfrm>
          <a:off x="3137955" y="1102450"/>
          <a:ext cx="1291106" cy="1291106"/>
        </a:xfrm>
        <a:prstGeom prst="ellipse">
          <a:avLst/>
        </a:prstGeom>
        <a:solidFill>
          <a:srgbClr val="2DA739"/>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fr-CA" sz="1200" kern="1200" dirty="0" err="1" smtClean="0"/>
            <a:t>Privacidad</a:t>
          </a:r>
          <a:endParaRPr lang="fr-CA" sz="1200" kern="1200" dirty="0"/>
        </a:p>
      </dsp:txBody>
      <dsp:txXfrm>
        <a:off x="3137955" y="1102450"/>
        <a:ext cx="1291106" cy="1291106"/>
      </dsp:txXfrm>
    </dsp:sp>
    <dsp:sp modelId="{77A24171-A07A-4AD1-BE61-5B1A4490EB8B}">
      <dsp:nvSpPr>
        <dsp:cNvPr id="0" name=""/>
        <dsp:cNvSpPr/>
      </dsp:nvSpPr>
      <dsp:spPr>
        <a:xfrm rot="1259068">
          <a:off x="2739312" y="2958263"/>
          <a:ext cx="379289" cy="161012"/>
        </a:xfrm>
        <a:prstGeom prst="leftRightArrow">
          <a:avLst/>
        </a:prstGeom>
        <a:solidFill>
          <a:schemeClr val="dk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r-CA" sz="700" kern="1200"/>
        </a:p>
      </dsp:txBody>
      <dsp:txXfrm rot="1259068">
        <a:off x="2739312" y="2958263"/>
        <a:ext cx="379289" cy="161012"/>
      </dsp:txXfrm>
    </dsp:sp>
    <dsp:sp modelId="{6148BD75-CC85-47A7-B130-AAB9EADEDB69}">
      <dsp:nvSpPr>
        <dsp:cNvPr id="0" name=""/>
        <dsp:cNvSpPr/>
      </dsp:nvSpPr>
      <dsp:spPr>
        <a:xfrm>
          <a:off x="3137952" y="2720980"/>
          <a:ext cx="1291106" cy="1291106"/>
        </a:xfrm>
        <a:prstGeom prst="ellipse">
          <a:avLst/>
        </a:prstGeom>
        <a:solidFill>
          <a:srgbClr val="2DA739"/>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CA" sz="1200" kern="1200" noProof="0" dirty="0" err="1" smtClean="0"/>
            <a:t>Responsabilidad</a:t>
          </a:r>
          <a:r>
            <a:rPr lang="en-CA" sz="1200" kern="1200" noProof="0" dirty="0" smtClean="0"/>
            <a:t> Civil</a:t>
          </a:r>
          <a:endParaRPr lang="en-CA" sz="1200" kern="1200" noProof="0" dirty="0"/>
        </a:p>
      </dsp:txBody>
      <dsp:txXfrm>
        <a:off x="3137952" y="2720980"/>
        <a:ext cx="1291106" cy="1291106"/>
      </dsp:txXfrm>
    </dsp:sp>
    <dsp:sp modelId="{E14A9B1E-13AE-40EF-8C29-47CC40CB8209}">
      <dsp:nvSpPr>
        <dsp:cNvPr id="0" name=""/>
        <dsp:cNvSpPr/>
      </dsp:nvSpPr>
      <dsp:spPr>
        <a:xfrm rot="3908125">
          <a:off x="2073916" y="3639776"/>
          <a:ext cx="297586" cy="161012"/>
        </a:xfrm>
        <a:prstGeom prst="leftRightArrow">
          <a:avLst/>
        </a:prstGeom>
        <a:solidFill>
          <a:schemeClr val="dk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r-CA" sz="700" kern="1200"/>
        </a:p>
      </dsp:txBody>
      <dsp:txXfrm rot="3908125">
        <a:off x="2073916" y="3639776"/>
        <a:ext cx="297586" cy="161012"/>
      </dsp:txXfrm>
    </dsp:sp>
    <dsp:sp modelId="{DB83A4B3-68EB-4A5C-A830-15B576018424}">
      <dsp:nvSpPr>
        <dsp:cNvPr id="0" name=""/>
        <dsp:cNvSpPr/>
      </dsp:nvSpPr>
      <dsp:spPr>
        <a:xfrm>
          <a:off x="1937568" y="3852429"/>
          <a:ext cx="1291106" cy="1291106"/>
        </a:xfrm>
        <a:prstGeom prst="ellipse">
          <a:avLst/>
        </a:prstGeom>
        <a:solidFill>
          <a:srgbClr val="2DA739"/>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fr-CA" sz="1200" kern="1200" dirty="0" err="1" smtClean="0"/>
            <a:t>Calidad</a:t>
          </a:r>
          <a:r>
            <a:rPr lang="fr-CA" sz="1200" kern="1200" dirty="0" smtClean="0"/>
            <a:t> de la IG</a:t>
          </a:r>
          <a:endParaRPr lang="fr-CA" sz="1200" kern="1200" dirty="0"/>
        </a:p>
      </dsp:txBody>
      <dsp:txXfrm>
        <a:off x="1937568" y="3852429"/>
        <a:ext cx="1291106" cy="1291106"/>
      </dsp:txXfrm>
    </dsp:sp>
    <dsp:sp modelId="{FC31E0E0-05AD-4C52-B207-6214CF4C5D53}">
      <dsp:nvSpPr>
        <dsp:cNvPr id="0" name=""/>
        <dsp:cNvSpPr/>
      </dsp:nvSpPr>
      <dsp:spPr>
        <a:xfrm rot="7103370">
          <a:off x="897932" y="3627768"/>
          <a:ext cx="336945" cy="161012"/>
        </a:xfrm>
        <a:prstGeom prst="leftRightArrow">
          <a:avLst/>
        </a:prstGeom>
        <a:solidFill>
          <a:schemeClr val="dk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r-CA" sz="700" kern="1200"/>
        </a:p>
      </dsp:txBody>
      <dsp:txXfrm rot="7103370">
        <a:off x="897932" y="3627768"/>
        <a:ext cx="336945" cy="161012"/>
      </dsp:txXfrm>
    </dsp:sp>
    <dsp:sp modelId="{DE62FDC5-87E3-4323-9F6E-5B553E483462}">
      <dsp:nvSpPr>
        <dsp:cNvPr id="0" name=""/>
        <dsp:cNvSpPr/>
      </dsp:nvSpPr>
      <dsp:spPr>
        <a:xfrm>
          <a:off x="0" y="3841412"/>
          <a:ext cx="1291106" cy="1291106"/>
        </a:xfrm>
        <a:prstGeom prst="ellipse">
          <a:avLst/>
        </a:prstGeom>
        <a:solidFill>
          <a:srgbClr val="2DA739"/>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fr-CA" sz="1200" kern="1200" dirty="0" err="1" smtClean="0"/>
            <a:t>Protección</a:t>
          </a:r>
          <a:r>
            <a:rPr lang="fr-CA" sz="1200" kern="1200" dirty="0" smtClean="0"/>
            <a:t> de la </a:t>
          </a:r>
          <a:r>
            <a:rPr lang="fr-CA" sz="1200" kern="1200" dirty="0" err="1" smtClean="0"/>
            <a:t>inversión</a:t>
          </a:r>
          <a:r>
            <a:rPr lang="fr-CA" sz="1200" kern="1200" dirty="0" smtClean="0"/>
            <a:t> y del copyright</a:t>
          </a:r>
          <a:endParaRPr lang="fr-CA" sz="1200" kern="1200" dirty="0"/>
        </a:p>
      </dsp:txBody>
      <dsp:txXfrm>
        <a:off x="0" y="3841412"/>
        <a:ext cx="1291106" cy="1291106"/>
      </dsp:txXfrm>
    </dsp:sp>
    <dsp:sp modelId="{3D73192C-3710-4621-9129-AC16FE7318B5}">
      <dsp:nvSpPr>
        <dsp:cNvPr id="0" name=""/>
        <dsp:cNvSpPr/>
      </dsp:nvSpPr>
      <dsp:spPr>
        <a:xfrm rot="14490244">
          <a:off x="900250" y="1339564"/>
          <a:ext cx="331519" cy="161012"/>
        </a:xfrm>
        <a:prstGeom prst="leftRightArrow">
          <a:avLst/>
        </a:prstGeom>
        <a:solidFill>
          <a:schemeClr val="dk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fr-CA" sz="700" kern="1200"/>
        </a:p>
      </dsp:txBody>
      <dsp:txXfrm rot="14490244">
        <a:off x="900250" y="1339564"/>
        <a:ext cx="331519" cy="161012"/>
      </dsp:txXfrm>
    </dsp:sp>
    <dsp:sp modelId="{571F93F5-603D-4586-BA02-8462A408F29A}">
      <dsp:nvSpPr>
        <dsp:cNvPr id="0" name=""/>
        <dsp:cNvSpPr/>
      </dsp:nvSpPr>
      <dsp:spPr>
        <a:xfrm>
          <a:off x="0" y="0"/>
          <a:ext cx="1291106" cy="1291106"/>
        </a:xfrm>
        <a:prstGeom prst="ellipse">
          <a:avLst/>
        </a:prstGeom>
        <a:solidFill>
          <a:srgbClr val="2DA739"/>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fr-CA" sz="1200" kern="1200" dirty="0" err="1" smtClean="0"/>
            <a:t>Selección</a:t>
          </a:r>
          <a:r>
            <a:rPr lang="fr-CA" sz="1200" kern="1200" dirty="0" smtClean="0"/>
            <a:t> y </a:t>
          </a:r>
          <a:r>
            <a:rPr lang="fr-CA" sz="1200" kern="1200" dirty="0" err="1" smtClean="0"/>
            <a:t>uso</a:t>
          </a:r>
          <a:r>
            <a:rPr lang="fr-CA" sz="1200" kern="1200" dirty="0" smtClean="0"/>
            <a:t> de la IG</a:t>
          </a:r>
          <a:endParaRPr lang="fr-CA" sz="1200" kern="1200" dirty="0"/>
        </a:p>
      </dsp:txBody>
      <dsp:txXfrm>
        <a:off x="0" y="0"/>
        <a:ext cx="1291106" cy="129110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500026" y="785806"/>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a:off x="500026" y="785806"/>
        <a:ext cx="1044914" cy="1044914"/>
      </dsp:txXfrm>
    </dsp:sp>
    <dsp:sp modelId="{6B5C3F10-672B-47C5-90FE-B02E355AD3B0}">
      <dsp:nvSpPr>
        <dsp:cNvPr id="0" name=""/>
        <dsp:cNvSpPr/>
      </dsp:nvSpPr>
      <dsp:spPr>
        <a:xfrm rot="4883052">
          <a:off x="531355" y="2459570"/>
          <a:ext cx="1339456" cy="54851"/>
        </a:xfrm>
        <a:custGeom>
          <a:avLst/>
          <a:gdLst/>
          <a:ahLst/>
          <a:cxnLst/>
          <a:rect l="0" t="0" r="0" b="0"/>
          <a:pathLst>
            <a:path>
              <a:moveTo>
                <a:pt x="0" y="27425"/>
              </a:moveTo>
              <a:lnTo>
                <a:pt x="1339456"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4883052">
        <a:off x="1167597" y="2453509"/>
        <a:ext cx="66972" cy="66972"/>
      </dsp:txXfrm>
    </dsp:sp>
    <dsp:sp modelId="{38675DC1-704E-4546-BA3B-A45AA603A4EC}">
      <dsp:nvSpPr>
        <dsp:cNvPr id="0" name=""/>
        <dsp:cNvSpPr/>
      </dsp:nvSpPr>
      <dsp:spPr>
        <a:xfrm>
          <a:off x="857225" y="3143270"/>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5</a:t>
          </a:r>
          <a:endParaRPr lang="en-US" sz="2400" kern="1200" dirty="0"/>
        </a:p>
      </dsp:txBody>
      <dsp:txXfrm>
        <a:off x="857225" y="3143270"/>
        <a:ext cx="1044914" cy="1044914"/>
      </dsp:txXfrm>
    </dsp:sp>
    <dsp:sp modelId="{C7D7CBFC-BCC4-4AB0-9749-3531CBE1000B}">
      <dsp:nvSpPr>
        <dsp:cNvPr id="0" name=""/>
        <dsp:cNvSpPr/>
      </dsp:nvSpPr>
      <dsp:spPr>
        <a:xfrm rot="3187814">
          <a:off x="1187747" y="1995224"/>
          <a:ext cx="741048" cy="54851"/>
        </a:xfrm>
        <a:custGeom>
          <a:avLst/>
          <a:gdLst/>
          <a:ahLst/>
          <a:cxnLst/>
          <a:rect l="0" t="0" r="0" b="0"/>
          <a:pathLst>
            <a:path>
              <a:moveTo>
                <a:pt x="0" y="27425"/>
              </a:moveTo>
              <a:lnTo>
                <a:pt x="741048"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3187814">
        <a:off x="1539745" y="2004124"/>
        <a:ext cx="37052" cy="37052"/>
      </dsp:txXfrm>
    </dsp:sp>
    <dsp:sp modelId="{C118F402-A0A7-4952-90B8-061F1866E8BC}">
      <dsp:nvSpPr>
        <dsp:cNvPr id="0" name=""/>
        <dsp:cNvSpPr/>
      </dsp:nvSpPr>
      <dsp:spPr>
        <a:xfrm>
          <a:off x="1571601" y="221457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6</a:t>
          </a:r>
          <a:endParaRPr lang="en-US" sz="2400" kern="1200" dirty="0"/>
        </a:p>
      </dsp:txBody>
      <dsp:txXfrm>
        <a:off x="1571601" y="2214579"/>
        <a:ext cx="1044914" cy="1044914"/>
      </dsp:txXfrm>
    </dsp:sp>
    <dsp:sp modelId="{058F1852-F811-467A-8A0B-6B726922DE70}">
      <dsp:nvSpPr>
        <dsp:cNvPr id="0" name=""/>
        <dsp:cNvSpPr/>
      </dsp:nvSpPr>
      <dsp:spPr>
        <a:xfrm rot="5685819">
          <a:off x="-318393" y="2995355"/>
          <a:ext cx="2396003" cy="54851"/>
        </a:xfrm>
        <a:custGeom>
          <a:avLst/>
          <a:gdLst/>
          <a:ahLst/>
          <a:cxnLst/>
          <a:rect l="0" t="0" r="0" b="0"/>
          <a:pathLst>
            <a:path>
              <a:moveTo>
                <a:pt x="0" y="27425"/>
              </a:moveTo>
              <a:lnTo>
                <a:pt x="2396003" y="274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5685819">
        <a:off x="819707" y="2962880"/>
        <a:ext cx="119800" cy="119800"/>
      </dsp:txXfrm>
    </dsp:sp>
    <dsp:sp modelId="{BC40E5E2-455C-4C1D-B5E7-333635FC37C5}">
      <dsp:nvSpPr>
        <dsp:cNvPr id="0" name=""/>
        <dsp:cNvSpPr/>
      </dsp:nvSpPr>
      <dsp:spPr>
        <a:xfrm>
          <a:off x="214274" y="4214839"/>
          <a:ext cx="1044914" cy="10449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7</a:t>
          </a:r>
          <a:endParaRPr lang="en-US" sz="2400" kern="1200" dirty="0"/>
        </a:p>
      </dsp:txBody>
      <dsp:txXfrm>
        <a:off x="214274" y="4214839"/>
        <a:ext cx="1044914" cy="104491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0" y="0"/>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0" y="0"/>
        <a:ext cx="1012355" cy="1012355"/>
      </dsp:txXfrm>
    </dsp:sp>
    <dsp:sp modelId="{6B5C3F10-672B-47C5-90FE-B02E355AD3B0}">
      <dsp:nvSpPr>
        <dsp:cNvPr id="0" name=""/>
        <dsp:cNvSpPr/>
      </dsp:nvSpPr>
      <dsp:spPr>
        <a:xfrm rot="5280927">
          <a:off x="149786" y="1360347"/>
          <a:ext cx="774667" cy="77611"/>
        </a:xfrm>
        <a:custGeom>
          <a:avLst/>
          <a:gdLst/>
          <a:ahLst/>
          <a:cxnLst/>
          <a:rect l="0" t="0" r="0" b="0"/>
          <a:pathLst>
            <a:path>
              <a:moveTo>
                <a:pt x="0" y="38805"/>
              </a:moveTo>
              <a:lnTo>
                <a:pt x="774667" y="38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5280927">
        <a:off x="517753" y="1379786"/>
        <a:ext cx="38733" cy="38733"/>
      </dsp:txXfrm>
    </dsp:sp>
    <dsp:sp modelId="{38675DC1-704E-4546-BA3B-A45AA603A4EC}">
      <dsp:nvSpPr>
        <dsp:cNvPr id="0" name=""/>
        <dsp:cNvSpPr/>
      </dsp:nvSpPr>
      <dsp:spPr>
        <a:xfrm>
          <a:off x="61884" y="1785951"/>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smtClean="0"/>
            <a:t>Prof 4</a:t>
          </a:r>
          <a:endParaRPr lang="en-US" sz="2400" kern="1200" dirty="0"/>
        </a:p>
      </dsp:txBody>
      <dsp:txXfrm>
        <a:off x="61884" y="1785951"/>
        <a:ext cx="1012355" cy="101235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0FB7C0-2893-4627-9F6C-29C4C46D3A22}">
      <dsp:nvSpPr>
        <dsp:cNvPr id="0" name=""/>
        <dsp:cNvSpPr/>
      </dsp:nvSpPr>
      <dsp:spPr>
        <a:xfrm>
          <a:off x="3826607" y="680192"/>
          <a:ext cx="1031180" cy="1031180"/>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CA" sz="1600" kern="1200" noProof="0" dirty="0" smtClean="0"/>
            <a:t>Project 1</a:t>
          </a:r>
          <a:endParaRPr lang="en-CA" sz="1600" kern="1200" noProof="0" dirty="0"/>
        </a:p>
      </dsp:txBody>
      <dsp:txXfrm>
        <a:off x="3826607" y="680192"/>
        <a:ext cx="1031180" cy="1031180"/>
      </dsp:txXfrm>
    </dsp:sp>
    <dsp:sp modelId="{E41CBF19-AD36-4132-8963-355984624CF8}">
      <dsp:nvSpPr>
        <dsp:cNvPr id="0" name=""/>
        <dsp:cNvSpPr/>
      </dsp:nvSpPr>
      <dsp:spPr>
        <a:xfrm rot="9736675">
          <a:off x="1082296" y="1773369"/>
          <a:ext cx="2836073" cy="22019"/>
        </a:xfrm>
        <a:custGeom>
          <a:avLst/>
          <a:gdLst/>
          <a:ahLst/>
          <a:cxnLst/>
          <a:rect l="0" t="0" r="0" b="0"/>
          <a:pathLst>
            <a:path>
              <a:moveTo>
                <a:pt x="0" y="11009"/>
              </a:moveTo>
              <a:lnTo>
                <a:pt x="2836073"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9736675">
        <a:off x="2429431" y="1713477"/>
        <a:ext cx="141803" cy="141803"/>
      </dsp:txXfrm>
    </dsp:sp>
    <dsp:sp modelId="{54C36115-6394-43A8-97BD-B6002E039C24}">
      <dsp:nvSpPr>
        <dsp:cNvPr id="0" name=""/>
        <dsp:cNvSpPr/>
      </dsp:nvSpPr>
      <dsp:spPr>
        <a:xfrm>
          <a:off x="142877" y="1857384"/>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1</a:t>
          </a:r>
          <a:endParaRPr lang="en-CA" sz="1400" kern="1200" noProof="0" dirty="0"/>
        </a:p>
      </dsp:txBody>
      <dsp:txXfrm>
        <a:off x="142877" y="1857384"/>
        <a:ext cx="1031180" cy="1031180"/>
      </dsp:txXfrm>
    </dsp:sp>
    <dsp:sp modelId="{681B6D2D-CB4F-4035-9E2D-8AC6768F1B86}">
      <dsp:nvSpPr>
        <dsp:cNvPr id="0" name=""/>
        <dsp:cNvSpPr/>
      </dsp:nvSpPr>
      <dsp:spPr>
        <a:xfrm rot="8216548">
          <a:off x="3456287" y="1737652"/>
          <a:ext cx="588425" cy="22019"/>
        </a:xfrm>
        <a:custGeom>
          <a:avLst/>
          <a:gdLst/>
          <a:ahLst/>
          <a:cxnLst/>
          <a:rect l="0" t="0" r="0" b="0"/>
          <a:pathLst>
            <a:path>
              <a:moveTo>
                <a:pt x="0" y="11009"/>
              </a:moveTo>
              <a:lnTo>
                <a:pt x="588425"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8216548">
        <a:off x="3735789" y="1733950"/>
        <a:ext cx="29421" cy="29421"/>
      </dsp:txXfrm>
    </dsp:sp>
    <dsp:sp modelId="{25EB4EFE-5BB4-4ED2-BE93-D971AC24E04C}">
      <dsp:nvSpPr>
        <dsp:cNvPr id="0" name=""/>
        <dsp:cNvSpPr/>
      </dsp:nvSpPr>
      <dsp:spPr>
        <a:xfrm>
          <a:off x="2643212" y="1785950"/>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2</a:t>
          </a:r>
          <a:endParaRPr lang="en-CA" sz="1400" kern="1200" noProof="0" dirty="0"/>
        </a:p>
      </dsp:txBody>
      <dsp:txXfrm>
        <a:off x="2643212" y="1785950"/>
        <a:ext cx="1031180" cy="1031180"/>
      </dsp:txXfrm>
    </dsp:sp>
    <dsp:sp modelId="{3A23DB5C-058E-465C-B8E0-D035F94E9097}">
      <dsp:nvSpPr>
        <dsp:cNvPr id="0" name=""/>
        <dsp:cNvSpPr/>
      </dsp:nvSpPr>
      <dsp:spPr>
        <a:xfrm rot="2597052">
          <a:off x="4638418" y="1737651"/>
          <a:ext cx="581607" cy="22019"/>
        </a:xfrm>
        <a:custGeom>
          <a:avLst/>
          <a:gdLst/>
          <a:ahLst/>
          <a:cxnLst/>
          <a:rect l="0" t="0" r="0" b="0"/>
          <a:pathLst>
            <a:path>
              <a:moveTo>
                <a:pt x="0" y="11009"/>
              </a:moveTo>
              <a:lnTo>
                <a:pt x="581607"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2597052">
        <a:off x="4914682" y="1734120"/>
        <a:ext cx="29080" cy="29080"/>
      </dsp:txXfrm>
    </dsp:sp>
    <dsp:sp modelId="{FBDE31F9-B4F5-4B3D-A9EA-9118813C946A}">
      <dsp:nvSpPr>
        <dsp:cNvPr id="0" name=""/>
        <dsp:cNvSpPr/>
      </dsp:nvSpPr>
      <dsp:spPr>
        <a:xfrm>
          <a:off x="5000655" y="1785948"/>
          <a:ext cx="1031180" cy="103118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University 3</a:t>
          </a:r>
          <a:endParaRPr lang="en-CA" sz="1400" kern="1200" noProof="0" dirty="0"/>
        </a:p>
      </dsp:txBody>
      <dsp:txXfrm>
        <a:off x="5000655" y="1785948"/>
        <a:ext cx="1031180" cy="1031180"/>
      </dsp:txXfrm>
    </dsp:sp>
    <dsp:sp modelId="{874478BB-F398-4543-88AD-D995B4D892D8}">
      <dsp:nvSpPr>
        <dsp:cNvPr id="0" name=""/>
        <dsp:cNvSpPr/>
      </dsp:nvSpPr>
      <dsp:spPr>
        <a:xfrm rot="5303514">
          <a:off x="4320213" y="1737651"/>
          <a:ext cx="75011" cy="22019"/>
        </a:xfrm>
        <a:custGeom>
          <a:avLst/>
          <a:gdLst/>
          <a:ahLst/>
          <a:cxnLst/>
          <a:rect l="0" t="0" r="0" b="0"/>
          <a:pathLst>
            <a:path>
              <a:moveTo>
                <a:pt x="0" y="11009"/>
              </a:moveTo>
              <a:lnTo>
                <a:pt x="75011"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CA" sz="1400" kern="1200" noProof="0"/>
        </a:p>
      </dsp:txBody>
      <dsp:txXfrm rot="5303514">
        <a:off x="4355844" y="1746785"/>
        <a:ext cx="3750" cy="3750"/>
      </dsp:txXfrm>
    </dsp:sp>
    <dsp:sp modelId="{88782B3E-B280-49AA-9BB7-8FFFDBCC4FF3}">
      <dsp:nvSpPr>
        <dsp:cNvPr id="0" name=""/>
        <dsp:cNvSpPr/>
      </dsp:nvSpPr>
      <dsp:spPr>
        <a:xfrm>
          <a:off x="3857650" y="1785949"/>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Gov 1</a:t>
          </a:r>
          <a:endParaRPr lang="en-CA" sz="1400" kern="1200" noProof="0" dirty="0"/>
        </a:p>
      </dsp:txBody>
      <dsp:txXfrm>
        <a:off x="3857650" y="1785949"/>
        <a:ext cx="1031180" cy="1031180"/>
      </dsp:txXfrm>
    </dsp:sp>
    <dsp:sp modelId="{6DAC5FC3-AAB3-4823-B89B-C4E94DBEF2DF}">
      <dsp:nvSpPr>
        <dsp:cNvPr id="0" name=""/>
        <dsp:cNvSpPr/>
      </dsp:nvSpPr>
      <dsp:spPr>
        <a:xfrm rot="1049455">
          <a:off x="4771212" y="1747563"/>
          <a:ext cx="2713834" cy="22019"/>
        </a:xfrm>
        <a:custGeom>
          <a:avLst/>
          <a:gdLst/>
          <a:ahLst/>
          <a:cxnLst/>
          <a:rect l="0" t="0" r="0" b="0"/>
          <a:pathLst>
            <a:path>
              <a:moveTo>
                <a:pt x="0" y="11009"/>
              </a:moveTo>
              <a:lnTo>
                <a:pt x="2713834"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1049455">
        <a:off x="6060284" y="1690727"/>
        <a:ext cx="135691" cy="135691"/>
      </dsp:txXfrm>
    </dsp:sp>
    <dsp:sp modelId="{11B94124-AF3E-431A-AC9F-6792638718DA}">
      <dsp:nvSpPr>
        <dsp:cNvPr id="0" name=""/>
        <dsp:cNvSpPr/>
      </dsp:nvSpPr>
      <dsp:spPr>
        <a:xfrm>
          <a:off x="7398471" y="1805773"/>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Gov 2</a:t>
          </a:r>
          <a:endParaRPr lang="en-CA" sz="1400" kern="1200" noProof="0" dirty="0"/>
        </a:p>
      </dsp:txBody>
      <dsp:txXfrm>
        <a:off x="7398471" y="1805773"/>
        <a:ext cx="1031180" cy="1031180"/>
      </dsp:txXfrm>
    </dsp:sp>
    <dsp:sp modelId="{90F8E156-883C-43FB-8213-8EA21E0ACB97}">
      <dsp:nvSpPr>
        <dsp:cNvPr id="0" name=""/>
        <dsp:cNvSpPr/>
      </dsp:nvSpPr>
      <dsp:spPr>
        <a:xfrm rot="9352624">
          <a:off x="2270357" y="1737650"/>
          <a:ext cx="1674388" cy="22019"/>
        </a:xfrm>
        <a:custGeom>
          <a:avLst/>
          <a:gdLst/>
          <a:ahLst/>
          <a:cxnLst/>
          <a:rect l="0" t="0" r="0" b="0"/>
          <a:pathLst>
            <a:path>
              <a:moveTo>
                <a:pt x="0" y="11009"/>
              </a:moveTo>
              <a:lnTo>
                <a:pt x="1674388"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9352624">
        <a:off x="3065691" y="1706800"/>
        <a:ext cx="83719" cy="83719"/>
      </dsp:txXfrm>
    </dsp:sp>
    <dsp:sp modelId="{B388A1C9-2411-468A-8F82-7873678D236D}">
      <dsp:nvSpPr>
        <dsp:cNvPr id="0" name=""/>
        <dsp:cNvSpPr/>
      </dsp:nvSpPr>
      <dsp:spPr>
        <a:xfrm>
          <a:off x="1357314" y="1785947"/>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Industry 1</a:t>
          </a:r>
          <a:endParaRPr lang="en-CA" sz="1400" kern="1200" noProof="0" dirty="0"/>
        </a:p>
      </dsp:txBody>
      <dsp:txXfrm>
        <a:off x="1357314" y="1785947"/>
        <a:ext cx="1031180" cy="1031180"/>
      </dsp:txXfrm>
    </dsp:sp>
    <dsp:sp modelId="{BA4B2EC9-17D6-45B2-8F92-D7F50CBF8E1F}">
      <dsp:nvSpPr>
        <dsp:cNvPr id="0" name=""/>
        <dsp:cNvSpPr/>
      </dsp:nvSpPr>
      <dsp:spPr>
        <a:xfrm rot="1509675">
          <a:off x="4732189" y="1747564"/>
          <a:ext cx="1616208" cy="22019"/>
        </a:xfrm>
        <a:custGeom>
          <a:avLst/>
          <a:gdLst/>
          <a:ahLst/>
          <a:cxnLst/>
          <a:rect l="0" t="0" r="0" b="0"/>
          <a:pathLst>
            <a:path>
              <a:moveTo>
                <a:pt x="0" y="11009"/>
              </a:moveTo>
              <a:lnTo>
                <a:pt x="1616208" y="1100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22300">
            <a:lnSpc>
              <a:spcPct val="90000"/>
            </a:lnSpc>
            <a:spcBef>
              <a:spcPct val="0"/>
            </a:spcBef>
            <a:spcAft>
              <a:spcPct val="35000"/>
            </a:spcAft>
          </a:pPr>
          <a:endParaRPr lang="en-US" sz="1400" kern="1200"/>
        </a:p>
      </dsp:txBody>
      <dsp:txXfrm rot="1509675">
        <a:off x="5499888" y="1718169"/>
        <a:ext cx="80810" cy="80810"/>
      </dsp:txXfrm>
    </dsp:sp>
    <dsp:sp modelId="{56DC9811-7D8F-4E6B-90AD-6E663E92716E}">
      <dsp:nvSpPr>
        <dsp:cNvPr id="0" name=""/>
        <dsp:cNvSpPr/>
      </dsp:nvSpPr>
      <dsp:spPr>
        <a:xfrm>
          <a:off x="6222799" y="1805775"/>
          <a:ext cx="1031180" cy="10311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CA" sz="1400" kern="1200" noProof="0" dirty="0" smtClean="0"/>
            <a:t>NFPO</a:t>
          </a:r>
          <a:endParaRPr lang="en-CA" sz="1400" kern="1200" noProof="0" dirty="0"/>
        </a:p>
      </dsp:txBody>
      <dsp:txXfrm>
        <a:off x="6222799" y="1805775"/>
        <a:ext cx="1031180" cy="103118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0" y="0"/>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0" y="0"/>
        <a:ext cx="1012355" cy="1012355"/>
      </dsp:txXfrm>
    </dsp:sp>
    <dsp:sp modelId="{6B5C3F10-672B-47C5-90FE-B02E355AD3B0}">
      <dsp:nvSpPr>
        <dsp:cNvPr id="0" name=""/>
        <dsp:cNvSpPr/>
      </dsp:nvSpPr>
      <dsp:spPr>
        <a:xfrm rot="2589211">
          <a:off x="828722" y="931725"/>
          <a:ext cx="345491" cy="77611"/>
        </a:xfrm>
        <a:custGeom>
          <a:avLst/>
          <a:gdLst/>
          <a:ahLst/>
          <a:cxnLst/>
          <a:rect l="0" t="0" r="0" b="0"/>
          <a:pathLst>
            <a:path>
              <a:moveTo>
                <a:pt x="0" y="38805"/>
              </a:moveTo>
              <a:lnTo>
                <a:pt x="345491" y="38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2589211">
        <a:off x="992831" y="961893"/>
        <a:ext cx="17274" cy="17274"/>
      </dsp:txXfrm>
    </dsp:sp>
    <dsp:sp modelId="{38675DC1-704E-4546-BA3B-A45AA603A4EC}">
      <dsp:nvSpPr>
        <dsp:cNvPr id="0" name=""/>
        <dsp:cNvSpPr/>
      </dsp:nvSpPr>
      <dsp:spPr>
        <a:xfrm>
          <a:off x="990581" y="928706"/>
          <a:ext cx="1012355" cy="101235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err="1" smtClean="0"/>
            <a:t>Stud</a:t>
          </a:r>
          <a:r>
            <a:rPr lang="fr-CA" sz="2400" kern="1200" dirty="0" smtClean="0"/>
            <a:t> 7</a:t>
          </a:r>
          <a:endParaRPr lang="en-US" sz="2400" kern="1200" dirty="0"/>
        </a:p>
      </dsp:txBody>
      <dsp:txXfrm>
        <a:off x="990581" y="928706"/>
        <a:ext cx="1012355" cy="101235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0" y="0"/>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0" y="0"/>
        <a:ext cx="1012355" cy="1012355"/>
      </dsp:txXfrm>
    </dsp:sp>
    <dsp:sp modelId="{6B5C3F10-672B-47C5-90FE-B02E355AD3B0}">
      <dsp:nvSpPr>
        <dsp:cNvPr id="0" name=""/>
        <dsp:cNvSpPr/>
      </dsp:nvSpPr>
      <dsp:spPr>
        <a:xfrm rot="2584455">
          <a:off x="775121" y="1068483"/>
          <a:ext cx="747993" cy="77611"/>
        </a:xfrm>
        <a:custGeom>
          <a:avLst/>
          <a:gdLst/>
          <a:ahLst/>
          <a:cxnLst/>
          <a:rect l="0" t="0" r="0" b="0"/>
          <a:pathLst>
            <a:path>
              <a:moveTo>
                <a:pt x="0" y="38805"/>
              </a:moveTo>
              <a:lnTo>
                <a:pt x="747993" y="38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2584455">
        <a:off x="1130418" y="1088589"/>
        <a:ext cx="37399" cy="37399"/>
      </dsp:txXfrm>
    </dsp:sp>
    <dsp:sp modelId="{38675DC1-704E-4546-BA3B-A45AA603A4EC}">
      <dsp:nvSpPr>
        <dsp:cNvPr id="0" name=""/>
        <dsp:cNvSpPr/>
      </dsp:nvSpPr>
      <dsp:spPr>
        <a:xfrm>
          <a:off x="1285880" y="1202222"/>
          <a:ext cx="1012355" cy="101235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err="1" smtClean="0"/>
            <a:t>Stud</a:t>
          </a:r>
          <a:r>
            <a:rPr lang="fr-CA" sz="2400" kern="1200" dirty="0" smtClean="0"/>
            <a:t> 6</a:t>
          </a:r>
          <a:endParaRPr lang="en-US" sz="2400" kern="1200" dirty="0"/>
        </a:p>
      </dsp:txBody>
      <dsp:txXfrm>
        <a:off x="1285880" y="1202222"/>
        <a:ext cx="1012355" cy="1012355"/>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0" y="0"/>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0" y="0"/>
        <a:ext cx="1012355" cy="1012355"/>
      </dsp:txXfrm>
    </dsp:sp>
    <dsp:sp modelId="{6B5C3F10-672B-47C5-90FE-B02E355AD3B0}">
      <dsp:nvSpPr>
        <dsp:cNvPr id="0" name=""/>
        <dsp:cNvSpPr/>
      </dsp:nvSpPr>
      <dsp:spPr>
        <a:xfrm rot="30">
          <a:off x="1012355" y="467377"/>
          <a:ext cx="273531" cy="77611"/>
        </a:xfrm>
        <a:custGeom>
          <a:avLst/>
          <a:gdLst/>
          <a:ahLst/>
          <a:cxnLst/>
          <a:rect l="0" t="0" r="0" b="0"/>
          <a:pathLst>
            <a:path>
              <a:moveTo>
                <a:pt x="0" y="38805"/>
              </a:moveTo>
              <a:lnTo>
                <a:pt x="273531" y="38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30">
        <a:off x="1142283" y="499345"/>
        <a:ext cx="13676" cy="13676"/>
      </dsp:txXfrm>
    </dsp:sp>
    <dsp:sp modelId="{38675DC1-704E-4546-BA3B-A45AA603A4EC}">
      <dsp:nvSpPr>
        <dsp:cNvPr id="0" name=""/>
        <dsp:cNvSpPr/>
      </dsp:nvSpPr>
      <dsp:spPr>
        <a:xfrm>
          <a:off x="1285887" y="11"/>
          <a:ext cx="1012355" cy="101235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err="1" smtClean="0"/>
            <a:t>Stud</a:t>
          </a:r>
          <a:r>
            <a:rPr lang="fr-CA" sz="2400" kern="1200" dirty="0" smtClean="0"/>
            <a:t> 4</a:t>
          </a:r>
          <a:endParaRPr lang="en-US" sz="2400" kern="1200" dirty="0"/>
        </a:p>
      </dsp:txBody>
      <dsp:txXfrm>
        <a:off x="1285887" y="11"/>
        <a:ext cx="1012355" cy="1012355"/>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279779-23F3-44D3-9DB7-0B10701F9CBE}">
      <dsp:nvSpPr>
        <dsp:cNvPr id="0" name=""/>
        <dsp:cNvSpPr/>
      </dsp:nvSpPr>
      <dsp:spPr>
        <a:xfrm>
          <a:off x="0" y="0"/>
          <a:ext cx="1012355" cy="1012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0" y="0"/>
        <a:ext cx="1012355" cy="1012355"/>
      </dsp:txXfrm>
    </dsp:sp>
    <dsp:sp modelId="{6B5C3F10-672B-47C5-90FE-B02E355AD3B0}">
      <dsp:nvSpPr>
        <dsp:cNvPr id="0" name=""/>
        <dsp:cNvSpPr/>
      </dsp:nvSpPr>
      <dsp:spPr>
        <a:xfrm rot="2584455">
          <a:off x="775121" y="1068483"/>
          <a:ext cx="747993" cy="77611"/>
        </a:xfrm>
        <a:custGeom>
          <a:avLst/>
          <a:gdLst/>
          <a:ahLst/>
          <a:cxnLst/>
          <a:rect l="0" t="0" r="0" b="0"/>
          <a:pathLst>
            <a:path>
              <a:moveTo>
                <a:pt x="0" y="38805"/>
              </a:moveTo>
              <a:lnTo>
                <a:pt x="747993" y="388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2584455">
        <a:off x="1130418" y="1088589"/>
        <a:ext cx="37399" cy="37399"/>
      </dsp:txXfrm>
    </dsp:sp>
    <dsp:sp modelId="{38675DC1-704E-4546-BA3B-A45AA603A4EC}">
      <dsp:nvSpPr>
        <dsp:cNvPr id="0" name=""/>
        <dsp:cNvSpPr/>
      </dsp:nvSpPr>
      <dsp:spPr>
        <a:xfrm>
          <a:off x="1285880" y="1202222"/>
          <a:ext cx="1012355" cy="101235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kern="1200" dirty="0" err="1" smtClean="0"/>
            <a:t>Stud</a:t>
          </a:r>
          <a:r>
            <a:rPr lang="fr-CA" sz="2400" kern="1200" dirty="0" smtClean="0"/>
            <a:t> 5</a:t>
          </a:r>
          <a:endParaRPr lang="en-US" sz="2400" kern="1200" dirty="0"/>
        </a:p>
      </dsp:txBody>
      <dsp:txXfrm>
        <a:off x="1285880" y="1202222"/>
        <a:ext cx="1012355" cy="1012355"/>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5399" cy="512081"/>
          </a:xfrm>
          <a:prstGeom prst="rect">
            <a:avLst/>
          </a:prstGeom>
          <a:noFill/>
          <a:ln w="9525">
            <a:noFill/>
            <a:miter lim="800000"/>
            <a:headEnd/>
            <a:tailEnd/>
          </a:ln>
          <a:effectLst/>
        </p:spPr>
        <p:txBody>
          <a:bodyPr vert="horz" wrap="square" lIns="99022" tIns="49511" rIns="99022" bIns="49511" numCol="1" anchor="t" anchorCtr="0" compatLnSpc="1">
            <a:prstTxWarp prst="textNoShape">
              <a:avLst/>
            </a:prstTxWarp>
          </a:bodyPr>
          <a:lstStyle>
            <a:lvl1pPr defTabSz="990467">
              <a:defRPr sz="1300"/>
            </a:lvl1pPr>
          </a:lstStyle>
          <a:p>
            <a:pPr>
              <a:defRPr/>
            </a:pPr>
            <a:endParaRPr lang="fr-FR"/>
          </a:p>
        </p:txBody>
      </p:sp>
      <p:sp>
        <p:nvSpPr>
          <p:cNvPr id="4099" name="Rectangle 3"/>
          <p:cNvSpPr>
            <a:spLocks noGrp="1" noChangeArrowheads="1"/>
          </p:cNvSpPr>
          <p:nvPr>
            <p:ph type="dt" sz="quarter" idx="1"/>
          </p:nvPr>
        </p:nvSpPr>
        <p:spPr bwMode="auto">
          <a:xfrm>
            <a:off x="4022294" y="0"/>
            <a:ext cx="3075399" cy="512081"/>
          </a:xfrm>
          <a:prstGeom prst="rect">
            <a:avLst/>
          </a:prstGeom>
          <a:noFill/>
          <a:ln w="9525">
            <a:noFill/>
            <a:miter lim="800000"/>
            <a:headEnd/>
            <a:tailEnd/>
          </a:ln>
          <a:effectLst/>
        </p:spPr>
        <p:txBody>
          <a:bodyPr vert="horz" wrap="square" lIns="99022" tIns="49511" rIns="99022" bIns="49511" numCol="1" anchor="t" anchorCtr="0" compatLnSpc="1">
            <a:prstTxWarp prst="textNoShape">
              <a:avLst/>
            </a:prstTxWarp>
          </a:bodyPr>
          <a:lstStyle>
            <a:lvl1pPr algn="r" defTabSz="990467">
              <a:defRPr sz="1300"/>
            </a:lvl1pPr>
          </a:lstStyle>
          <a:p>
            <a:pPr>
              <a:defRPr/>
            </a:pPr>
            <a:endParaRPr lang="fr-FR"/>
          </a:p>
        </p:txBody>
      </p:sp>
      <p:sp>
        <p:nvSpPr>
          <p:cNvPr id="4100" name="Rectangle 4"/>
          <p:cNvSpPr>
            <a:spLocks noGrp="1" noChangeArrowheads="1"/>
          </p:cNvSpPr>
          <p:nvPr>
            <p:ph type="ftr" sz="quarter" idx="2"/>
          </p:nvPr>
        </p:nvSpPr>
        <p:spPr bwMode="auto">
          <a:xfrm>
            <a:off x="0" y="9720785"/>
            <a:ext cx="3075399" cy="512081"/>
          </a:xfrm>
          <a:prstGeom prst="rect">
            <a:avLst/>
          </a:prstGeom>
          <a:noFill/>
          <a:ln w="9525">
            <a:noFill/>
            <a:miter lim="800000"/>
            <a:headEnd/>
            <a:tailEnd/>
          </a:ln>
          <a:effectLst/>
        </p:spPr>
        <p:txBody>
          <a:bodyPr vert="horz" wrap="square" lIns="99022" tIns="49511" rIns="99022" bIns="49511" numCol="1" anchor="b" anchorCtr="0" compatLnSpc="1">
            <a:prstTxWarp prst="textNoShape">
              <a:avLst/>
            </a:prstTxWarp>
          </a:bodyPr>
          <a:lstStyle>
            <a:lvl1pPr defTabSz="990467">
              <a:defRPr sz="1300"/>
            </a:lvl1pPr>
          </a:lstStyle>
          <a:p>
            <a:pPr>
              <a:defRPr/>
            </a:pPr>
            <a:endParaRPr lang="fr-FR"/>
          </a:p>
        </p:txBody>
      </p:sp>
      <p:sp>
        <p:nvSpPr>
          <p:cNvPr id="4101" name="Rectangle 5"/>
          <p:cNvSpPr>
            <a:spLocks noGrp="1" noChangeArrowheads="1"/>
          </p:cNvSpPr>
          <p:nvPr>
            <p:ph type="sldNum" sz="quarter" idx="3"/>
          </p:nvPr>
        </p:nvSpPr>
        <p:spPr bwMode="auto">
          <a:xfrm>
            <a:off x="4022294" y="9720785"/>
            <a:ext cx="3075399" cy="512081"/>
          </a:xfrm>
          <a:prstGeom prst="rect">
            <a:avLst/>
          </a:prstGeom>
          <a:noFill/>
          <a:ln w="9525">
            <a:noFill/>
            <a:miter lim="800000"/>
            <a:headEnd/>
            <a:tailEnd/>
          </a:ln>
          <a:effectLst/>
        </p:spPr>
        <p:txBody>
          <a:bodyPr vert="horz" wrap="square" lIns="99022" tIns="49511" rIns="99022" bIns="49511" numCol="1" anchor="b" anchorCtr="0" compatLnSpc="1">
            <a:prstTxWarp prst="textNoShape">
              <a:avLst/>
            </a:prstTxWarp>
          </a:bodyPr>
          <a:lstStyle>
            <a:lvl1pPr algn="r" defTabSz="990467">
              <a:defRPr sz="1300"/>
            </a:lvl1pPr>
          </a:lstStyle>
          <a:p>
            <a:pPr>
              <a:defRPr/>
            </a:pPr>
            <a:fld id="{FAB436A7-111F-499F-8463-1408D8BB4317}" type="slidenum">
              <a:rPr lang="fr-FR"/>
              <a:pPr>
                <a:defRPr/>
              </a:pPr>
              <a:t>‹#›</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5399" cy="512081"/>
          </a:xfrm>
          <a:prstGeom prst="rect">
            <a:avLst/>
          </a:prstGeom>
          <a:noFill/>
          <a:ln w="9525">
            <a:noFill/>
            <a:miter lim="800000"/>
            <a:headEnd/>
            <a:tailEnd/>
          </a:ln>
          <a:effectLst/>
        </p:spPr>
        <p:txBody>
          <a:bodyPr vert="horz" wrap="square" lIns="99022" tIns="49511" rIns="99022" bIns="49511" numCol="1" anchor="t" anchorCtr="0" compatLnSpc="1">
            <a:prstTxWarp prst="textNoShape">
              <a:avLst/>
            </a:prstTxWarp>
          </a:bodyPr>
          <a:lstStyle>
            <a:lvl1pPr defTabSz="990467">
              <a:defRPr sz="1300"/>
            </a:lvl1pPr>
          </a:lstStyle>
          <a:p>
            <a:pPr>
              <a:defRPr/>
            </a:pPr>
            <a:endParaRPr lang="fr-FR"/>
          </a:p>
        </p:txBody>
      </p:sp>
      <p:sp>
        <p:nvSpPr>
          <p:cNvPr id="3075" name="Rectangle 3"/>
          <p:cNvSpPr>
            <a:spLocks noGrp="1" noChangeArrowheads="1"/>
          </p:cNvSpPr>
          <p:nvPr>
            <p:ph type="dt" idx="1"/>
          </p:nvPr>
        </p:nvSpPr>
        <p:spPr bwMode="auto">
          <a:xfrm>
            <a:off x="4022294" y="0"/>
            <a:ext cx="3075399" cy="512081"/>
          </a:xfrm>
          <a:prstGeom prst="rect">
            <a:avLst/>
          </a:prstGeom>
          <a:noFill/>
          <a:ln w="9525">
            <a:noFill/>
            <a:miter lim="800000"/>
            <a:headEnd/>
            <a:tailEnd/>
          </a:ln>
          <a:effectLst/>
        </p:spPr>
        <p:txBody>
          <a:bodyPr vert="horz" wrap="square" lIns="99022" tIns="49511" rIns="99022" bIns="49511" numCol="1" anchor="t" anchorCtr="0" compatLnSpc="1">
            <a:prstTxWarp prst="textNoShape">
              <a:avLst/>
            </a:prstTxWarp>
          </a:bodyPr>
          <a:lstStyle>
            <a:lvl1pPr algn="r" defTabSz="990467">
              <a:defRPr sz="1300"/>
            </a:lvl1pPr>
          </a:lstStyle>
          <a:p>
            <a:pPr>
              <a:defRPr/>
            </a:pPr>
            <a:endParaRPr lang="fr-FR"/>
          </a:p>
        </p:txBody>
      </p:sp>
      <p:sp>
        <p:nvSpPr>
          <p:cNvPr id="32772"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10573" y="4860393"/>
            <a:ext cx="5678154" cy="4606974"/>
          </a:xfrm>
          <a:prstGeom prst="rect">
            <a:avLst/>
          </a:prstGeom>
          <a:noFill/>
          <a:ln w="9525">
            <a:noFill/>
            <a:miter lim="800000"/>
            <a:headEnd/>
            <a:tailEnd/>
          </a:ln>
          <a:effectLst/>
        </p:spPr>
        <p:txBody>
          <a:bodyPr vert="horz" wrap="square" lIns="99022" tIns="49511" rIns="99022" bIns="49511"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0" y="9720785"/>
            <a:ext cx="3075399" cy="512081"/>
          </a:xfrm>
          <a:prstGeom prst="rect">
            <a:avLst/>
          </a:prstGeom>
          <a:noFill/>
          <a:ln w="9525">
            <a:noFill/>
            <a:miter lim="800000"/>
            <a:headEnd/>
            <a:tailEnd/>
          </a:ln>
          <a:effectLst/>
        </p:spPr>
        <p:txBody>
          <a:bodyPr vert="horz" wrap="square" lIns="99022" tIns="49511" rIns="99022" bIns="49511" numCol="1" anchor="b" anchorCtr="0" compatLnSpc="1">
            <a:prstTxWarp prst="textNoShape">
              <a:avLst/>
            </a:prstTxWarp>
          </a:bodyPr>
          <a:lstStyle>
            <a:lvl1pPr defTabSz="990467">
              <a:defRPr sz="1300"/>
            </a:lvl1pPr>
          </a:lstStyle>
          <a:p>
            <a:pPr>
              <a:defRPr/>
            </a:pPr>
            <a:endParaRPr lang="fr-FR"/>
          </a:p>
        </p:txBody>
      </p:sp>
      <p:sp>
        <p:nvSpPr>
          <p:cNvPr id="3079" name="Rectangle 7"/>
          <p:cNvSpPr>
            <a:spLocks noGrp="1" noChangeArrowheads="1"/>
          </p:cNvSpPr>
          <p:nvPr>
            <p:ph type="sldNum" sz="quarter" idx="5"/>
          </p:nvPr>
        </p:nvSpPr>
        <p:spPr bwMode="auto">
          <a:xfrm>
            <a:off x="4022294" y="9720785"/>
            <a:ext cx="3075399" cy="512081"/>
          </a:xfrm>
          <a:prstGeom prst="rect">
            <a:avLst/>
          </a:prstGeom>
          <a:noFill/>
          <a:ln w="9525">
            <a:noFill/>
            <a:miter lim="800000"/>
            <a:headEnd/>
            <a:tailEnd/>
          </a:ln>
          <a:effectLst/>
        </p:spPr>
        <p:txBody>
          <a:bodyPr vert="horz" wrap="square" lIns="99022" tIns="49511" rIns="99022" bIns="49511" numCol="1" anchor="b" anchorCtr="0" compatLnSpc="1">
            <a:prstTxWarp prst="textNoShape">
              <a:avLst/>
            </a:prstTxWarp>
          </a:bodyPr>
          <a:lstStyle>
            <a:lvl1pPr algn="r" defTabSz="990467">
              <a:defRPr sz="1300"/>
            </a:lvl1pPr>
          </a:lstStyle>
          <a:p>
            <a:pPr>
              <a:defRPr/>
            </a:pPr>
            <a:fld id="{C33BA960-3B16-4CC8-9D09-C147785EAACE}" type="slidenum">
              <a:rPr lang="fr-FR"/>
              <a:pPr>
                <a:defRPr/>
              </a:pPr>
              <a:t>‹#›</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Dans les </a:t>
            </a:r>
            <a:r>
              <a:rPr lang="fr-CA" smtClean="0"/>
              <a:t>trois langues</a:t>
            </a:r>
            <a:endParaRPr lang="en-US"/>
          </a:p>
        </p:txBody>
      </p:sp>
      <p:sp>
        <p:nvSpPr>
          <p:cNvPr id="4" name="Slide Number Placeholder 3"/>
          <p:cNvSpPr>
            <a:spLocks noGrp="1"/>
          </p:cNvSpPr>
          <p:nvPr>
            <p:ph type="sldNum" sz="quarter" idx="10"/>
          </p:nvPr>
        </p:nvSpPr>
        <p:spPr/>
        <p:txBody>
          <a:bodyPr/>
          <a:lstStyle/>
          <a:p>
            <a:pPr>
              <a:defRPr/>
            </a:pPr>
            <a:fld id="{C33BA960-3B16-4CC8-9D09-C147785EAACE}" type="slidenum">
              <a:rPr lang="fr-FR" smtClean="0"/>
              <a:pPr>
                <a:defRPr/>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So </a:t>
            </a:r>
            <a:r>
              <a:rPr lang="fr-CA" dirty="0" err="1" smtClean="0"/>
              <a:t>here</a:t>
            </a:r>
            <a:r>
              <a:rPr lang="fr-CA" dirty="0" smtClean="0"/>
              <a:t> </a:t>
            </a:r>
            <a:r>
              <a:rPr lang="fr-CA" dirty="0" err="1" smtClean="0"/>
              <a:t>is</a:t>
            </a:r>
            <a:r>
              <a:rPr lang="fr-CA" dirty="0" smtClean="0"/>
              <a:t> a </a:t>
            </a:r>
            <a:r>
              <a:rPr lang="fr-CA" dirty="0" err="1" smtClean="0"/>
              <a:t>project</a:t>
            </a:r>
            <a:endParaRPr lang="en-US" dirty="0"/>
          </a:p>
        </p:txBody>
      </p:sp>
      <p:sp>
        <p:nvSpPr>
          <p:cNvPr id="4" name="Slide Number Placeholder 3"/>
          <p:cNvSpPr>
            <a:spLocks noGrp="1"/>
          </p:cNvSpPr>
          <p:nvPr>
            <p:ph type="sldNum" sz="quarter" idx="10"/>
          </p:nvPr>
        </p:nvSpPr>
        <p:spPr/>
        <p:txBody>
          <a:bodyPr/>
          <a:lstStyle/>
          <a:p>
            <a:pPr>
              <a:defRPr/>
            </a:pPr>
            <a:fld id="{C33BA960-3B16-4CC8-9D09-C147785EAACE}" type="slidenum">
              <a:rPr lang="fr-FR" smtClean="0"/>
              <a:pPr>
                <a:defRPr/>
              </a:pPr>
              <a:t>15</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noProof="0" dirty="0" smtClean="0"/>
              <a:t>GEOIDE</a:t>
            </a:r>
            <a:r>
              <a:rPr lang="en-CA" baseline="0" noProof="0" dirty="0" smtClean="0"/>
              <a:t> funds </a:t>
            </a:r>
            <a:r>
              <a:rPr lang="en-CA" baseline="0" noProof="0" dirty="0" err="1" smtClean="0"/>
              <a:t>differents</a:t>
            </a:r>
            <a:r>
              <a:rPr lang="en-CA" baseline="0" noProof="0" dirty="0" smtClean="0"/>
              <a:t> projects</a:t>
            </a:r>
            <a:endParaRPr lang="en-CA" noProof="0" dirty="0"/>
          </a:p>
        </p:txBody>
      </p:sp>
      <p:sp>
        <p:nvSpPr>
          <p:cNvPr id="4" name="Slide Number Placeholder 3"/>
          <p:cNvSpPr>
            <a:spLocks noGrp="1"/>
          </p:cNvSpPr>
          <p:nvPr>
            <p:ph type="sldNum" sz="quarter" idx="10"/>
          </p:nvPr>
        </p:nvSpPr>
        <p:spPr/>
        <p:txBody>
          <a:bodyPr/>
          <a:lstStyle/>
          <a:p>
            <a:pPr>
              <a:defRPr/>
            </a:pPr>
            <a:fld id="{C33BA960-3B16-4CC8-9D09-C147785EAACE}" type="slidenum">
              <a:rPr lang="fr-FR" smtClean="0"/>
              <a:pPr>
                <a:defRPr/>
              </a:pPr>
              <a:t>16</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Some</a:t>
            </a:r>
            <a:r>
              <a:rPr lang="en-US" baseline="0" noProof="0" dirty="0" smtClean="0"/>
              <a:t> professors could be in </a:t>
            </a:r>
            <a:r>
              <a:rPr lang="en-US" baseline="0" noProof="0" dirty="0" err="1" smtClean="0"/>
              <a:t>differents</a:t>
            </a:r>
            <a:r>
              <a:rPr lang="en-US" baseline="0" noProof="0" dirty="0" smtClean="0"/>
              <a:t> projects</a:t>
            </a:r>
            <a:endParaRPr lang="en-US" noProof="0" dirty="0"/>
          </a:p>
        </p:txBody>
      </p:sp>
      <p:sp>
        <p:nvSpPr>
          <p:cNvPr id="4" name="Slide Number Placeholder 3"/>
          <p:cNvSpPr>
            <a:spLocks noGrp="1"/>
          </p:cNvSpPr>
          <p:nvPr>
            <p:ph type="sldNum" sz="quarter" idx="10"/>
          </p:nvPr>
        </p:nvSpPr>
        <p:spPr/>
        <p:txBody>
          <a:bodyPr/>
          <a:lstStyle/>
          <a:p>
            <a:pPr>
              <a:defRPr/>
            </a:pPr>
            <a:fld id="{C33BA960-3B16-4CC8-9D09-C147785EAACE}" type="slidenum">
              <a:rPr lang="fr-FR" smtClean="0"/>
              <a:pPr>
                <a:defRPr/>
              </a:pPr>
              <a:t>17</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pPr defTabSz="988735"/>
            <a:fld id="{AC1C2138-1E08-4E1B-9F55-92CC00AA879B}" type="slidenum">
              <a:rPr lang="fr-FR" smtClean="0">
                <a:latin typeface="Arial" pitchFamily="34" charset="0"/>
              </a:rPr>
              <a:pPr defTabSz="988735"/>
              <a:t>21</a:t>
            </a:fld>
            <a:endParaRPr lang="fr-FR" dirty="0" smtClean="0">
              <a:latin typeface="Arial" pitchFamily="34" charset="0"/>
            </a:endParaRPr>
          </a:p>
        </p:txBody>
      </p:sp>
      <p:sp>
        <p:nvSpPr>
          <p:cNvPr id="48131" name="Rectangle 2"/>
          <p:cNvSpPr>
            <a:spLocks noGrp="1" noRot="1" noChangeAspect="1" noChangeArrowheads="1" noTextEdit="1"/>
          </p:cNvSpPr>
          <p:nvPr>
            <p:ph type="sldImg"/>
          </p:nvPr>
        </p:nvSpPr>
        <p:spPr>
          <a:solidFill>
            <a:srgbClr val="FFFFFF"/>
          </a:solidFill>
          <a:ln/>
        </p:spPr>
      </p:sp>
      <p:sp>
        <p:nvSpPr>
          <p:cNvPr id="48132" name="Rectangle 3"/>
          <p:cNvSpPr>
            <a:spLocks noGrp="1" noChangeArrowheads="1"/>
          </p:cNvSpPr>
          <p:nvPr>
            <p:ph type="body" idx="1"/>
          </p:nvPr>
        </p:nvSpPr>
        <p:spPr>
          <a:solidFill>
            <a:srgbClr val="FFFFFF"/>
          </a:solidFill>
          <a:ln>
            <a:solidFill>
              <a:srgbClr val="000000"/>
            </a:solidFill>
          </a:ln>
        </p:spPr>
        <p:txBody>
          <a:bodyPr lIns="99477" tIns="49738" rIns="99477" bIns="49738"/>
          <a:lstStyle/>
          <a:p>
            <a:r>
              <a:rPr lang="en-CA" noProof="0" dirty="0" smtClean="0">
                <a:latin typeface="Arial" pitchFamily="34" charset="0"/>
              </a:rPr>
              <a:t>The largest: Expected results in 4 study</a:t>
            </a:r>
            <a:r>
              <a:rPr lang="en-CA" baseline="0" noProof="0" dirty="0" smtClean="0">
                <a:latin typeface="Arial" pitchFamily="34" charset="0"/>
              </a:rPr>
              <a:t> areas (sites) strong implication of foreign partners and local </a:t>
            </a:r>
            <a:endParaRPr lang="en-CA" noProof="0" dirty="0" smtClean="0">
              <a:latin typeface="Arial" pitchFamily="34" charset="0"/>
            </a:endParaRPr>
          </a:p>
          <a:p>
            <a:pPr>
              <a:buFontTx/>
              <a:buChar char="-"/>
            </a:pPr>
            <a:r>
              <a:rPr lang="en-CA" noProof="0" dirty="0" smtClean="0">
                <a:latin typeface="Arial" pitchFamily="34" charset="0"/>
              </a:rPr>
              <a:t>Greater Vancouver</a:t>
            </a:r>
            <a:r>
              <a:rPr lang="en-CA" baseline="0" noProof="0" dirty="0" smtClean="0">
                <a:latin typeface="Arial" pitchFamily="34" charset="0"/>
              </a:rPr>
              <a:t> region</a:t>
            </a:r>
            <a:r>
              <a:rPr lang="en-CA" noProof="0" dirty="0" smtClean="0">
                <a:latin typeface="Arial" pitchFamily="34" charset="0"/>
              </a:rPr>
              <a:t>: sea level rise</a:t>
            </a:r>
            <a:r>
              <a:rPr lang="en-CA" baseline="0" noProof="0" dirty="0" smtClean="0">
                <a:latin typeface="Arial" pitchFamily="34" charset="0"/>
              </a:rPr>
              <a:t> problems, local planning mitigations</a:t>
            </a:r>
            <a:endParaRPr lang="en-CA" noProof="0" dirty="0" smtClean="0">
              <a:latin typeface="Arial" pitchFamily="34" charset="0"/>
            </a:endParaRPr>
          </a:p>
          <a:p>
            <a:pPr>
              <a:buFontTx/>
              <a:buChar char="-"/>
            </a:pPr>
            <a:r>
              <a:rPr lang="en-CA" noProof="0" dirty="0" smtClean="0">
                <a:latin typeface="Arial" pitchFamily="34" charset="0"/>
              </a:rPr>
              <a:t>Bow river (AB) : develop scenarios,</a:t>
            </a:r>
            <a:r>
              <a:rPr lang="en-CA" baseline="0" noProof="0" dirty="0" smtClean="0">
                <a:latin typeface="Arial" pitchFamily="34" charset="0"/>
              </a:rPr>
              <a:t> drought/water</a:t>
            </a:r>
            <a:endParaRPr lang="en-CA" noProof="0" dirty="0" smtClean="0">
              <a:latin typeface="Arial" pitchFamily="34" charset="0"/>
            </a:endParaRPr>
          </a:p>
          <a:p>
            <a:pPr>
              <a:buFontTx/>
              <a:buChar char="-"/>
            </a:pPr>
            <a:r>
              <a:rPr lang="en-CA" noProof="0" dirty="0" smtClean="0">
                <a:latin typeface="Arial" pitchFamily="34" charset="0"/>
              </a:rPr>
              <a:t>Toronto : heat waves, energetic needs</a:t>
            </a:r>
          </a:p>
          <a:p>
            <a:pPr>
              <a:buFontTx/>
              <a:buChar char="-"/>
            </a:pPr>
            <a:r>
              <a:rPr lang="en-CA" noProof="0" dirty="0" smtClean="0">
                <a:latin typeface="Arial" pitchFamily="34" charset="0"/>
              </a:rPr>
              <a:t>Clyde River : </a:t>
            </a:r>
            <a:r>
              <a:rPr lang="en-CA" noProof="0" dirty="0" err="1" smtClean="0">
                <a:latin typeface="Arial" pitchFamily="34" charset="0"/>
              </a:rPr>
              <a:t>deglaciation</a:t>
            </a:r>
            <a:r>
              <a:rPr lang="en-CA" noProof="0" dirty="0" smtClean="0">
                <a:latin typeface="Arial" pitchFamily="34" charset="0"/>
              </a:rPr>
              <a:t>, habitat change,</a:t>
            </a:r>
            <a:r>
              <a:rPr lang="en-CA" baseline="0" noProof="0" dirty="0" smtClean="0">
                <a:latin typeface="Arial" pitchFamily="34" charset="0"/>
              </a:rPr>
              <a:t> sea level rise</a:t>
            </a:r>
            <a:endParaRPr lang="en-CA" noProof="0" dirty="0" smtClean="0">
              <a:latin typeface="Arial" pitchFamily="34" charset="0"/>
            </a:endParaRPr>
          </a:p>
          <a:p>
            <a:pPr marL="0" lvl="2" defTabSz="971863">
              <a:buFontTx/>
              <a:buChar char="-"/>
              <a:defRPr/>
            </a:pPr>
            <a:endParaRPr lang="en-US" dirty="0" smtClean="0">
              <a:latin typeface="Arial" pitchFamily="34" charset="0"/>
            </a:endParaRPr>
          </a:p>
          <a:p>
            <a:pPr marL="0" lvl="2" defTabSz="971863">
              <a:buFontTx/>
              <a:buChar char="-"/>
              <a:defRPr/>
            </a:pPr>
            <a:r>
              <a:rPr lang="en-US" dirty="0" smtClean="0">
                <a:latin typeface="Arial" pitchFamily="34" charset="0"/>
              </a:rPr>
              <a:t>Environmental scenarios of climate change for professionals and community representatives</a:t>
            </a:r>
            <a:endParaRPr lang="fr-FR" dirty="0"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pPr defTabSz="988735"/>
            <a:fld id="{0019B087-D94F-4D95-AAD4-8D725ED5E1C3}" type="slidenum">
              <a:rPr lang="fr-FR" smtClean="0">
                <a:latin typeface="Arial" pitchFamily="34" charset="0"/>
              </a:rPr>
              <a:pPr defTabSz="988735"/>
              <a:t>22</a:t>
            </a:fld>
            <a:endParaRPr lang="fr-FR" dirty="0" smtClean="0">
              <a:latin typeface="Arial" pitchFamily="34" charset="0"/>
            </a:endParaRPr>
          </a:p>
        </p:txBody>
      </p:sp>
      <p:sp>
        <p:nvSpPr>
          <p:cNvPr id="49155" name="Rectangle 2"/>
          <p:cNvSpPr>
            <a:spLocks noGrp="1" noRot="1" noChangeAspect="1" noChangeArrowheads="1" noTextEdit="1"/>
          </p:cNvSpPr>
          <p:nvPr>
            <p:ph type="sldImg"/>
          </p:nvPr>
        </p:nvSpPr>
        <p:spPr>
          <a:solidFill>
            <a:srgbClr val="FFFFFF"/>
          </a:solidFill>
          <a:ln/>
        </p:spPr>
      </p:sp>
      <p:sp>
        <p:nvSpPr>
          <p:cNvPr id="49156" name="Rectangle 3"/>
          <p:cNvSpPr>
            <a:spLocks noGrp="1" noChangeArrowheads="1"/>
          </p:cNvSpPr>
          <p:nvPr>
            <p:ph type="body" idx="1"/>
          </p:nvPr>
        </p:nvSpPr>
        <p:spPr>
          <a:solidFill>
            <a:srgbClr val="FFFFFF"/>
          </a:solidFill>
          <a:ln>
            <a:solidFill>
              <a:srgbClr val="000000"/>
            </a:solidFill>
          </a:ln>
        </p:spPr>
        <p:txBody>
          <a:bodyPr lIns="99477" tIns="49738" rIns="99477" bIns="49738"/>
          <a:lstStyle/>
          <a:p>
            <a:r>
              <a:rPr lang="en-US" dirty="0" smtClean="0">
                <a:latin typeface="Arial" pitchFamily="34" charset="0"/>
              </a:rPr>
              <a:t>Expected output:</a:t>
            </a:r>
          </a:p>
          <a:p>
            <a:r>
              <a:rPr lang="en-US" dirty="0" smtClean="0"/>
              <a:t>-Integration of environmental change models across platforms</a:t>
            </a:r>
            <a:endParaRPr lang="en-US" dirty="0" smtClean="0">
              <a:latin typeface="Arial" pitchFamily="34" charset="0"/>
            </a:endParaRPr>
          </a:p>
          <a:p>
            <a:r>
              <a:rPr lang="en-US" dirty="0" smtClean="0">
                <a:latin typeface="Arial" pitchFamily="34" charset="0"/>
              </a:rPr>
              <a:t>-Engage geomatics and Web 2.0 developers (</a:t>
            </a:r>
            <a:r>
              <a:rPr lang="en-US" dirty="0" err="1" smtClean="0">
                <a:latin typeface="Arial" pitchFamily="34" charset="0"/>
              </a:rPr>
              <a:t>GeoWeb</a:t>
            </a:r>
            <a:r>
              <a:rPr lang="en-US" dirty="0" smtClean="0">
                <a:latin typeface="Arial" pitchFamily="34" charset="0"/>
              </a:rPr>
              <a:t>)</a:t>
            </a:r>
          </a:p>
          <a:p>
            <a:pPr defTabSz="971863">
              <a:defRPr/>
            </a:pPr>
            <a:r>
              <a:rPr lang="en-US" dirty="0" smtClean="0">
                <a:latin typeface="Arial" pitchFamily="34" charset="0"/>
              </a:rPr>
              <a:t>-Outreach to school</a:t>
            </a:r>
          </a:p>
          <a:p>
            <a:endParaRPr lang="fr-FR" dirty="0"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pPr defTabSz="988735"/>
            <a:fld id="{C3B3A372-A665-4ADD-BDC1-DA0DE5A20F0F}" type="slidenum">
              <a:rPr lang="fr-FR" smtClean="0">
                <a:latin typeface="Arial" pitchFamily="34" charset="0"/>
              </a:rPr>
              <a:pPr defTabSz="988735"/>
              <a:t>23</a:t>
            </a:fld>
            <a:endParaRPr lang="fr-FR" dirty="0" smtClean="0">
              <a:latin typeface="Arial" pitchFamily="34" charset="0"/>
            </a:endParaRPr>
          </a:p>
        </p:txBody>
      </p:sp>
      <p:sp>
        <p:nvSpPr>
          <p:cNvPr id="50179" name="Rectangle 2"/>
          <p:cNvSpPr>
            <a:spLocks noGrp="1" noRot="1" noChangeAspect="1" noChangeArrowheads="1" noTextEdit="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lIns="99477" tIns="49738" rIns="99477" bIns="49738"/>
          <a:lstStyle/>
          <a:p>
            <a:r>
              <a:rPr lang="en-US" dirty="0" smtClean="0">
                <a:latin typeface="Arial" pitchFamily="34" charset="0"/>
              </a:rPr>
              <a:t>Expected output:</a:t>
            </a:r>
          </a:p>
          <a:p>
            <a:pPr marL="0" lvl="2" defTabSz="971863">
              <a:defRPr/>
            </a:pPr>
            <a:r>
              <a:rPr lang="en-US" dirty="0" smtClean="0">
                <a:latin typeface="Arial" pitchFamily="34" charset="0"/>
              </a:rPr>
              <a:t>-</a:t>
            </a:r>
            <a:r>
              <a:rPr lang="en-US" sz="1900" dirty="0" smtClean="0"/>
              <a:t>models of forest dynamics including stochastic element</a:t>
            </a:r>
          </a:p>
          <a:p>
            <a:pPr marL="0" lvl="2" defTabSz="971863">
              <a:defRPr/>
            </a:pPr>
            <a:r>
              <a:rPr lang="en-US" sz="1900" dirty="0" smtClean="0"/>
              <a:t>-fire spread</a:t>
            </a:r>
          </a:p>
          <a:p>
            <a:pPr marL="0" lvl="2" defTabSz="971863">
              <a:defRPr/>
            </a:pPr>
            <a:r>
              <a:rPr lang="en-US" sz="1900" dirty="0" smtClean="0"/>
              <a:t>-disease spread</a:t>
            </a:r>
          </a:p>
          <a:p>
            <a:pPr marL="0" lvl="2" defTabSz="971863">
              <a:defRPr/>
            </a:pPr>
            <a:r>
              <a:rPr lang="en-US" sz="1900" dirty="0" smtClean="0"/>
              <a:t>-Predictive multivariate statistical models for fire in environment</a:t>
            </a:r>
          </a:p>
          <a:p>
            <a:pPr marL="0" lvl="2" defTabSz="971863">
              <a:defRPr/>
            </a:pPr>
            <a:r>
              <a:rPr lang="en-US" sz="1900" dirty="0" smtClean="0"/>
              <a:t>-management actions</a:t>
            </a:r>
          </a:p>
          <a:p>
            <a:pPr marL="0" lvl="2" defTabSz="971863">
              <a:defRPr/>
            </a:pPr>
            <a:r>
              <a:rPr lang="en-US" sz="1900" dirty="0" smtClean="0"/>
              <a:t>-extend to pest management</a:t>
            </a:r>
          </a:p>
          <a:p>
            <a:pPr marL="0" lvl="2" defTabSz="971863">
              <a:defRPr/>
            </a:pPr>
            <a:r>
              <a:rPr lang="en-US" sz="1900" dirty="0" smtClean="0"/>
              <a:t>-sustainability and biodiversity issues</a:t>
            </a:r>
            <a:endParaRPr lang="en-US" dirty="0"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pPr defTabSz="988735"/>
            <a:fld id="{A08FA6F5-29AB-43B0-9501-D75D885EF8C2}" type="slidenum">
              <a:rPr lang="fr-FR" smtClean="0">
                <a:latin typeface="Arial" pitchFamily="34" charset="0"/>
              </a:rPr>
              <a:pPr defTabSz="988735"/>
              <a:t>25</a:t>
            </a:fld>
            <a:endParaRPr lang="fr-FR" dirty="0" smtClean="0">
              <a:latin typeface="Arial" pitchFamily="34" charset="0"/>
            </a:endParaRPr>
          </a:p>
        </p:txBody>
      </p:sp>
      <p:sp>
        <p:nvSpPr>
          <p:cNvPr id="41987" name="Rectangle 2"/>
          <p:cNvSpPr>
            <a:spLocks noGrp="1" noRot="1" noChangeAspect="1" noChangeArrowheads="1" noTextEdit="1"/>
          </p:cNvSpPr>
          <p:nvPr>
            <p:ph type="sldImg"/>
          </p:nvPr>
        </p:nvSpPr>
        <p:spPr>
          <a:solidFill>
            <a:srgbClr val="FFFFFF"/>
          </a:solidFill>
          <a:ln/>
        </p:spPr>
      </p:sp>
      <p:sp>
        <p:nvSpPr>
          <p:cNvPr id="614403" name="Rectangle 3"/>
          <p:cNvSpPr>
            <a:spLocks noGrp="1" noChangeArrowheads="1"/>
          </p:cNvSpPr>
          <p:nvPr>
            <p:ph type="body" idx="1"/>
          </p:nvPr>
        </p:nvSpPr>
        <p:spPr>
          <a:solidFill>
            <a:srgbClr val="FFFFFF"/>
          </a:solidFill>
          <a:ln>
            <a:solidFill>
              <a:srgbClr val="000000"/>
            </a:solidFill>
          </a:ln>
        </p:spPr>
        <p:txBody>
          <a:bodyPr lIns="99477" tIns="49738" rIns="99477" bIns="49738"/>
          <a:lstStyle/>
          <a:p>
            <a:pPr marL="0" lvl="1" defTabSz="971863">
              <a:defRPr/>
            </a:pPr>
            <a:r>
              <a:rPr lang="en-US" dirty="0" smtClean="0">
                <a:latin typeface="+mj-lt"/>
              </a:rPr>
              <a:t>Expected Output:</a:t>
            </a:r>
          </a:p>
          <a:p>
            <a:pPr marL="0" lvl="1" defTabSz="971863">
              <a:defRPr/>
            </a:pPr>
            <a:r>
              <a:rPr lang="en-US" dirty="0" smtClean="0">
                <a:latin typeface="+mj-lt"/>
              </a:rPr>
              <a:t>MEMS (nanotechnology) multi-sensors in Wildlife tracking; Automobiles; Dismounted soldiers; People with disabilities; Underwater; Space-time analysis of wildlife and human behavior</a:t>
            </a:r>
            <a:endParaRPr lang="fr-CA" dirty="0" smtClean="0">
              <a:latin typeface="+mj-l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88735"/>
            <a:fld id="{9CF045E8-4124-4790-A589-32DF485517D8}" type="slidenum">
              <a:rPr lang="fr-FR" smtClean="0">
                <a:latin typeface="Arial" pitchFamily="34" charset="0"/>
              </a:rPr>
              <a:pPr defTabSz="988735"/>
              <a:t>26</a:t>
            </a:fld>
            <a:endParaRPr lang="fr-FR" dirty="0" smtClean="0">
              <a:latin typeface="Arial" pitchFamily="34" charset="0"/>
            </a:endParaRPr>
          </a:p>
        </p:txBody>
      </p:sp>
      <p:sp>
        <p:nvSpPr>
          <p:cNvPr id="43011" name="Rectangle 2"/>
          <p:cNvSpPr>
            <a:spLocks noGrp="1" noRot="1" noChangeAspect="1"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ln>
        </p:spPr>
        <p:txBody>
          <a:bodyPr lIns="99477" tIns="49738" rIns="99477" bIns="49738"/>
          <a:lstStyle/>
          <a:p>
            <a:pPr defTabSz="971863">
              <a:defRPr/>
            </a:pPr>
            <a:r>
              <a:rPr lang="fr-FR" dirty="0" err="1" smtClean="0"/>
              <a:t>emphasize</a:t>
            </a:r>
            <a:r>
              <a:rPr lang="fr-FR" dirty="0" smtClean="0"/>
              <a:t> </a:t>
            </a:r>
            <a:r>
              <a:rPr lang="fr-FR" dirty="0" err="1" smtClean="0"/>
              <a:t>interdisciplinary</a:t>
            </a:r>
            <a:endParaRPr lang="fr-FR" dirty="0" smtClean="0"/>
          </a:p>
          <a:p>
            <a:endParaRPr lang="fr-FR" dirty="0" smtClean="0">
              <a:latin typeface="Arial" pitchFamily="34" charset="0"/>
            </a:endParaRPr>
          </a:p>
          <a:p>
            <a:r>
              <a:rPr lang="en-US" dirty="0" smtClean="0">
                <a:latin typeface="Arial" pitchFamily="34" charset="0"/>
              </a:rPr>
              <a:t>Expected output:</a:t>
            </a:r>
          </a:p>
          <a:p>
            <a:pPr>
              <a:buFontTx/>
              <a:buChar char="-"/>
            </a:pPr>
            <a:r>
              <a:rPr lang="en-US" dirty="0" smtClean="0">
                <a:latin typeface="Arial" pitchFamily="34" charset="0"/>
              </a:rPr>
              <a:t>Dynamic </a:t>
            </a:r>
            <a:r>
              <a:rPr lang="en-US" dirty="0" err="1" smtClean="0">
                <a:latin typeface="Arial" pitchFamily="34" charset="0"/>
              </a:rPr>
              <a:t>geosimulation</a:t>
            </a:r>
            <a:r>
              <a:rPr lang="en-US" dirty="0" smtClean="0">
                <a:latin typeface="Arial" pitchFamily="34" charset="0"/>
              </a:rPr>
              <a:t> models of </a:t>
            </a:r>
            <a:r>
              <a:rPr lang="en-US" dirty="0" err="1" smtClean="0">
                <a:latin typeface="Arial" pitchFamily="34" charset="0"/>
              </a:rPr>
              <a:t>spatio</a:t>
            </a:r>
            <a:r>
              <a:rPr lang="en-US" dirty="0" smtClean="0">
                <a:latin typeface="Arial" pitchFamily="34" charset="0"/>
              </a:rPr>
              <a:t>-temporal spread of disease</a:t>
            </a:r>
          </a:p>
          <a:p>
            <a:pPr>
              <a:buFontTx/>
              <a:buChar char="-"/>
            </a:pPr>
            <a:r>
              <a:rPr lang="en-US" dirty="0" smtClean="0">
                <a:latin typeface="Arial" pitchFamily="34" charset="0"/>
              </a:rPr>
              <a:t>control measures</a:t>
            </a:r>
          </a:p>
          <a:p>
            <a:pPr>
              <a:buFontTx/>
              <a:buChar char="-"/>
            </a:pPr>
            <a:r>
              <a:rPr lang="en-US" dirty="0" smtClean="0">
                <a:latin typeface="Arial" pitchFamily="34" charset="0"/>
              </a:rPr>
              <a:t>vulnerabilities of communities</a:t>
            </a:r>
          </a:p>
          <a:p>
            <a:pPr>
              <a:buFontTx/>
              <a:buChar char="-"/>
            </a:pPr>
            <a:endParaRPr lang="en-US" dirty="0" smtClean="0">
              <a:latin typeface="Arial" pitchFamily="34" charset="0"/>
            </a:endParaRPr>
          </a:p>
          <a:p>
            <a:r>
              <a:rPr lang="en-US" dirty="0" smtClean="0">
                <a:latin typeface="Arial" pitchFamily="34" charset="0"/>
              </a:rPr>
              <a:t>Four disease models: West Nile, Lyme disease, Avian flu, pandemic influenza</a:t>
            </a:r>
          </a:p>
          <a:p>
            <a:endParaRPr lang="fr-FR" dirty="0"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988735"/>
            <a:fld id="{C0F743E1-6FF2-4B2E-946B-1D4FED510165}" type="slidenum">
              <a:rPr lang="fr-FR" smtClean="0">
                <a:latin typeface="Arial" pitchFamily="34" charset="0"/>
              </a:rPr>
              <a:pPr defTabSz="988735"/>
              <a:t>27</a:t>
            </a:fld>
            <a:endParaRPr lang="fr-FR" dirty="0" smtClean="0">
              <a:latin typeface="Arial" pitchFamily="34" charset="0"/>
            </a:endParaRPr>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lIns="99477" tIns="49738" rIns="99477" bIns="49738"/>
          <a:lstStyle/>
          <a:p>
            <a:r>
              <a:rPr lang="en-US" dirty="0" smtClean="0">
                <a:latin typeface="Arial" pitchFamily="34" charset="0"/>
              </a:rPr>
              <a:t>Expected output:</a:t>
            </a:r>
          </a:p>
          <a:p>
            <a:r>
              <a:rPr lang="en-US" dirty="0" smtClean="0">
                <a:latin typeface="Arial" pitchFamily="34" charset="0"/>
              </a:rPr>
              <a:t>- 3D models from ground</a:t>
            </a:r>
          </a:p>
          <a:p>
            <a:pPr>
              <a:buFontTx/>
              <a:buChar char="-"/>
            </a:pPr>
            <a:r>
              <a:rPr lang="en-US" dirty="0" smtClean="0">
                <a:latin typeface="Arial" pitchFamily="34" charset="0"/>
              </a:rPr>
              <a:t>LiDAR</a:t>
            </a:r>
            <a:r>
              <a:rPr lang="en-US" baseline="0" dirty="0" smtClean="0">
                <a:latin typeface="Arial" pitchFamily="34" charset="0"/>
              </a:rPr>
              <a:t> </a:t>
            </a:r>
          </a:p>
          <a:p>
            <a:pPr>
              <a:buFontTx/>
              <a:buChar char="-"/>
            </a:pPr>
            <a:r>
              <a:rPr lang="en-US" baseline="0" dirty="0" smtClean="0">
                <a:latin typeface="Arial" pitchFamily="34" charset="0"/>
              </a:rPr>
              <a:t> </a:t>
            </a:r>
            <a:r>
              <a:rPr lang="en-US" dirty="0" smtClean="0">
                <a:latin typeface="Arial" pitchFamily="34" charset="0"/>
              </a:rPr>
              <a:t>UAV cameras</a:t>
            </a:r>
          </a:p>
          <a:p>
            <a:pPr>
              <a:buFontTx/>
              <a:buChar char="-"/>
            </a:pPr>
            <a:r>
              <a:rPr lang="en-US" dirty="0" smtClean="0">
                <a:latin typeface="Arial" pitchFamily="34" charset="0"/>
              </a:rPr>
              <a:t>Tracking people, events</a:t>
            </a:r>
          </a:p>
          <a:p>
            <a:pPr>
              <a:buFontTx/>
              <a:buChar char="-"/>
            </a:pPr>
            <a:r>
              <a:rPr lang="en-US" dirty="0" smtClean="0">
                <a:latin typeface="Arial" pitchFamily="34" charset="0"/>
              </a:rPr>
              <a:t>face recognition</a:t>
            </a:r>
          </a:p>
          <a:p>
            <a:pPr>
              <a:buFontTx/>
              <a:buChar char="-"/>
            </a:pPr>
            <a:r>
              <a:rPr lang="en-US" dirty="0" smtClean="0">
                <a:latin typeface="Arial" pitchFamily="34" charset="0"/>
              </a:rPr>
              <a:t>traffic flow estimation</a:t>
            </a:r>
          </a:p>
          <a:p>
            <a:endParaRPr lang="en-US" dirty="0" smtClean="0">
              <a:latin typeface="Arial" pitchFamily="34" charset="0"/>
            </a:endParaRPr>
          </a:p>
          <a:p>
            <a:r>
              <a:rPr lang="en-US" dirty="0" smtClean="0">
                <a:latin typeface="Arial" pitchFamily="34" charset="0"/>
              </a:rPr>
              <a:t>Expected spin-offs to industrial partners; security industry</a:t>
            </a:r>
          </a:p>
          <a:p>
            <a:endParaRPr lang="fr-FR" dirty="0"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88735"/>
            <a:fld id="{EF28DA55-5D07-49C4-B1CF-8030A2289607}" type="slidenum">
              <a:rPr lang="fr-FR" smtClean="0">
                <a:latin typeface="Arial" pitchFamily="34" charset="0"/>
              </a:rPr>
              <a:pPr defTabSz="988735"/>
              <a:t>28</a:t>
            </a:fld>
            <a:endParaRPr lang="fr-FR" dirty="0" smtClean="0">
              <a:latin typeface="Arial" pitchFamily="34" charset="0"/>
            </a:endParaRPr>
          </a:p>
        </p:txBody>
      </p:sp>
      <p:sp>
        <p:nvSpPr>
          <p:cNvPr id="47107" name="Rectangle 2"/>
          <p:cNvSpPr>
            <a:spLocks noGrp="1" noRot="1" noChangeAspect="1" noChangeArrowheads="1" noTextEdit="1"/>
          </p:cNvSpPr>
          <p:nvPr>
            <p:ph type="sldImg"/>
          </p:nvPr>
        </p:nvSpPr>
        <p:spPr>
          <a:solidFill>
            <a:srgbClr val="FFFFFF"/>
          </a:solidFill>
          <a:ln/>
        </p:spPr>
      </p:sp>
      <p:sp>
        <p:nvSpPr>
          <p:cNvPr id="47108" name="Rectangle 3"/>
          <p:cNvSpPr>
            <a:spLocks noGrp="1" noChangeArrowheads="1"/>
          </p:cNvSpPr>
          <p:nvPr>
            <p:ph type="body" idx="1"/>
          </p:nvPr>
        </p:nvSpPr>
        <p:spPr>
          <a:solidFill>
            <a:srgbClr val="FFFFFF"/>
          </a:solidFill>
          <a:ln>
            <a:solidFill>
              <a:srgbClr val="000000"/>
            </a:solidFill>
          </a:ln>
        </p:spPr>
        <p:txBody>
          <a:bodyPr lIns="99477" tIns="49738" rIns="99477" bIns="49738"/>
          <a:lstStyle/>
          <a:p>
            <a:r>
              <a:rPr lang="en-US" dirty="0" smtClean="0">
                <a:latin typeface="Arial" pitchFamily="34" charset="0"/>
              </a:rPr>
              <a:t>Expected output:</a:t>
            </a:r>
          </a:p>
          <a:p>
            <a:r>
              <a:rPr lang="en-US" dirty="0" smtClean="0">
                <a:latin typeface="Arial" pitchFamily="34" charset="0"/>
              </a:rPr>
              <a:t>- Design location-sensitive video game for portable devices</a:t>
            </a:r>
          </a:p>
          <a:p>
            <a:r>
              <a:rPr lang="en-US" dirty="0" smtClean="0">
                <a:latin typeface="Arial" pitchFamily="34" charset="0"/>
              </a:rPr>
              <a:t>-Instruct players on environmental issues of their surroundings; outreach</a:t>
            </a:r>
          </a:p>
          <a:p>
            <a:r>
              <a:rPr lang="en-US" dirty="0" smtClean="0">
                <a:latin typeface="Arial" pitchFamily="34" charset="0"/>
              </a:rPr>
              <a:t>- Better</a:t>
            </a:r>
            <a:r>
              <a:rPr lang="en-US" baseline="0" dirty="0" smtClean="0">
                <a:latin typeface="Arial" pitchFamily="34" charset="0"/>
              </a:rPr>
              <a:t> understanding of geomatics for gamers</a:t>
            </a:r>
          </a:p>
          <a:p>
            <a:pPr>
              <a:buFontTx/>
              <a:buChar char="-"/>
            </a:pPr>
            <a:r>
              <a:rPr lang="en-US" dirty="0" smtClean="0">
                <a:latin typeface="Arial" pitchFamily="34" charset="0"/>
              </a:rPr>
              <a:t>Targeted education</a:t>
            </a:r>
          </a:p>
          <a:p>
            <a:pPr marL="0" lvl="2" defTabSz="971863">
              <a:buFontTx/>
              <a:buChar char="-"/>
              <a:defRPr/>
            </a:pPr>
            <a:endParaRPr lang="en-US" dirty="0" smtClean="0">
              <a:latin typeface="Arial" pitchFamily="34" charset="0"/>
            </a:endParaRPr>
          </a:p>
          <a:p>
            <a:pPr marL="0" lvl="2" defTabSz="971863">
              <a:defRPr/>
            </a:pPr>
            <a:r>
              <a:rPr lang="en-US" dirty="0" smtClean="0">
                <a:latin typeface="Arial" pitchFamily="34" charset="0"/>
              </a:rPr>
              <a:t>Facts about UBISOFT</a:t>
            </a:r>
          </a:p>
          <a:p>
            <a:r>
              <a:rPr lang="en-US" dirty="0" err="1" smtClean="0">
                <a:latin typeface="Arial" charset="0"/>
              </a:rPr>
              <a:t>Ubisoft</a:t>
            </a:r>
            <a:r>
              <a:rPr lang="en-US" dirty="0" smtClean="0">
                <a:latin typeface="Arial" charset="0"/>
              </a:rPr>
              <a:t> studios: 2nd largest in-house development staff in the world with 20 studios in 16 countries (</a:t>
            </a:r>
            <a:r>
              <a:rPr lang="en-US" dirty="0" err="1" smtClean="0">
                <a:latin typeface="Arial" charset="0"/>
              </a:rPr>
              <a:t>incl</a:t>
            </a:r>
            <a:r>
              <a:rPr lang="en-US" dirty="0" smtClean="0">
                <a:latin typeface="Arial" charset="0"/>
              </a:rPr>
              <a:t> Montréal and Québec)</a:t>
            </a:r>
            <a:endParaRPr lang="fr-CA" dirty="0" smtClean="0">
              <a:latin typeface="Arial" charset="0"/>
            </a:endParaRPr>
          </a:p>
          <a:p>
            <a:r>
              <a:rPr lang="en-US" dirty="0" smtClean="0">
                <a:latin typeface="Arial" charset="0"/>
              </a:rPr>
              <a:t>Subsidiaries: In 28 countries</a:t>
            </a:r>
            <a:endParaRPr lang="fr-CA" dirty="0" smtClean="0">
              <a:latin typeface="Arial" charset="0"/>
            </a:endParaRPr>
          </a:p>
          <a:p>
            <a:r>
              <a:rPr lang="en-US" dirty="0" smtClean="0">
                <a:latin typeface="Arial" charset="0"/>
              </a:rPr>
              <a:t>Distribution: In 55 </a:t>
            </a:r>
            <a:r>
              <a:rPr lang="en-US" dirty="0" err="1" smtClean="0">
                <a:latin typeface="Arial" charset="0"/>
              </a:rPr>
              <a:t>countriesp</a:t>
            </a:r>
            <a:endParaRPr lang="fr-CA" dirty="0" smtClean="0">
              <a:latin typeface="Arial" charset="0"/>
            </a:endParaRPr>
          </a:p>
          <a:p>
            <a:r>
              <a:rPr lang="en-US" dirty="0" smtClean="0">
                <a:latin typeface="Arial" charset="0"/>
              </a:rPr>
              <a:t>Staff: More than 4,750 collaborators worldwide (more than 3,900 dedicated to production)</a:t>
            </a:r>
            <a:endParaRPr lang="fr-CA" dirty="0" smtClean="0">
              <a:latin typeface="Arial" charset="0"/>
            </a:endParaRPr>
          </a:p>
          <a:p>
            <a:r>
              <a:rPr lang="en-US" dirty="0" smtClean="0">
                <a:latin typeface="Arial" charset="0"/>
              </a:rPr>
              <a:t>Sales FY2007-08: 928 million </a:t>
            </a:r>
            <a:r>
              <a:rPr lang="en-US" dirty="0" err="1" smtClean="0">
                <a:latin typeface="Arial" charset="0"/>
              </a:rPr>
              <a:t>euros</a:t>
            </a:r>
            <a:endParaRPr lang="fr-CA" dirty="0" smtClean="0">
              <a:latin typeface="Arial" charset="0"/>
            </a:endParaRPr>
          </a:p>
          <a:p>
            <a:r>
              <a:rPr lang="en-US" dirty="0" smtClean="0">
                <a:latin typeface="Arial" charset="0"/>
              </a:rPr>
              <a:t>Ranking: </a:t>
            </a:r>
            <a:endParaRPr lang="fr-CA" dirty="0" smtClean="0">
              <a:latin typeface="Arial" charset="0"/>
            </a:endParaRPr>
          </a:p>
          <a:p>
            <a:r>
              <a:rPr lang="en-US" dirty="0" smtClean="0">
                <a:latin typeface="Arial" charset="0"/>
              </a:rPr>
              <a:t>- 2nd independent publisher in Europe</a:t>
            </a:r>
            <a:endParaRPr lang="fr-CA" dirty="0" smtClean="0">
              <a:latin typeface="Arial" charset="0"/>
            </a:endParaRPr>
          </a:p>
          <a:p>
            <a:r>
              <a:rPr lang="en-US" dirty="0" smtClean="0">
                <a:latin typeface="Arial" charset="0"/>
              </a:rPr>
              <a:t>- 3rd independent publisher in the U.S. </a:t>
            </a:r>
            <a:endParaRPr lang="fr-CA" dirty="0" smtClean="0">
              <a:latin typeface="Arial" charset="0"/>
            </a:endParaRPr>
          </a:p>
          <a:p>
            <a:r>
              <a:rPr lang="en-US" dirty="0" smtClean="0">
                <a:latin typeface="Arial" charset="0"/>
              </a:rPr>
              <a:t>- 3rd independent publisher in the world, excluding Asia</a:t>
            </a:r>
            <a:endParaRPr lang="fr-CA" dirty="0" smtClean="0">
              <a:latin typeface="Arial" charset="0"/>
            </a:endParaRPr>
          </a:p>
          <a:p>
            <a:r>
              <a:rPr lang="en-US" dirty="0" smtClean="0">
                <a:latin typeface="Arial" charset="0"/>
              </a:rPr>
              <a:t>Gaming portal: Ubi.com attracts 5 million unique visitors each month</a:t>
            </a:r>
            <a:endParaRPr lang="en-US"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CA" smtClean="0"/>
              <a:t>GEOIDE (GEOmatics for Informed DEcisions)</a:t>
            </a:r>
          </a:p>
          <a:p>
            <a:pPr>
              <a:spcBef>
                <a:spcPct val="0"/>
              </a:spcBef>
            </a:pPr>
            <a:endParaRPr lang="en-CA" smtClean="0"/>
          </a:p>
          <a:p>
            <a:pPr>
              <a:spcBef>
                <a:spcPct val="0"/>
              </a:spcBef>
            </a:pPr>
            <a:r>
              <a:rPr lang="en-CA" smtClean="0"/>
              <a:t>GEOIDE is funded by the Networks of Centres of Excellence program (NCE) since 1998. The GEOIDE Network is made possible through the funding of the Networks of Centres of Excellence program (NCE). Networks of Centres of Excellence are unique partnerships among universities, industries, government and non-profit organizations aimed at turning Canadian research and entrepreneurial talent into economic and social benefits for all Canadians. An integral part of the federal government's Innovation Strategy, these nation-wide, multidisciplinary and multisectorial research partnerships connect the research community with industrial know-how and strategic investment.</a:t>
            </a:r>
          </a:p>
          <a:p>
            <a:pPr>
              <a:spcBef>
                <a:spcPct val="0"/>
              </a:spcBef>
            </a:pPr>
            <a:endParaRPr lang="en-CA" smtClean="0"/>
          </a:p>
          <a:p>
            <a:pPr>
              <a:spcBef>
                <a:spcPct val="0"/>
              </a:spcBef>
            </a:pPr>
            <a:r>
              <a:rPr lang="en-CA" smtClean="0"/>
              <a:t>GEOIDE brings together many of the country’s leading experts from universities, industry and government agencies to conduct world-class research to enhance Canadians lives. In addition, GEOIDE promotes international collaborations with similar organizations worldwide. </a:t>
            </a:r>
          </a:p>
          <a:p>
            <a:pPr>
              <a:spcBef>
                <a:spcPct val="0"/>
              </a:spcBef>
            </a:pPr>
            <a:endParaRPr lang="en-CA" smtClean="0"/>
          </a:p>
          <a:p>
            <a:pPr>
              <a:spcBef>
                <a:spcPct val="0"/>
              </a:spcBef>
            </a:pPr>
            <a:r>
              <a:rPr lang="en-CA" smtClean="0"/>
              <a:t>The mission of GEOIDE is to consolidate and strengthen the Canadian geomatics industry, while making optimum use of Canada’s Research and Development resources. GEOIDE aims to create a sustainable networking structure that integrates all sectors of the Canadian geomatics community. As a result, Canada can continue to play a leading role in geomatics worldwide.</a:t>
            </a:r>
            <a:endParaRPr lang="fr-CA" smtClean="0"/>
          </a:p>
        </p:txBody>
      </p:sp>
      <p:sp>
        <p:nvSpPr>
          <p:cNvPr id="54276" name="Slide Number Placeholder 3"/>
          <p:cNvSpPr txBox="1">
            <a:spLocks noGrp="1"/>
          </p:cNvSpPr>
          <p:nvPr/>
        </p:nvSpPr>
        <p:spPr bwMode="auto">
          <a:xfrm>
            <a:off x="4021294" y="9721106"/>
            <a:ext cx="3076363" cy="511731"/>
          </a:xfrm>
          <a:prstGeom prst="rect">
            <a:avLst/>
          </a:prstGeom>
          <a:noFill/>
          <a:ln w="9525">
            <a:noFill/>
            <a:miter lim="800000"/>
            <a:headEnd/>
            <a:tailEnd/>
          </a:ln>
        </p:spPr>
        <p:txBody>
          <a:bodyPr lIns="99038" tIns="49519" rIns="99038" bIns="49519" anchor="b"/>
          <a:lstStyle/>
          <a:p>
            <a:pPr algn="r"/>
            <a:fld id="{E8DAF03B-3566-43FA-813C-0C88E2FFC3C1}" type="slidenum">
              <a:rPr lang="fr-CA" sz="1300">
                <a:latin typeface="Calibri" pitchFamily="34" charset="0"/>
              </a:rPr>
              <a:pPr algn="r"/>
              <a:t>2</a:t>
            </a:fld>
            <a:endParaRPr lang="fr-CA" sz="1300" dirty="0">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pPr defTabSz="988735"/>
            <a:fld id="{73876412-F25C-4A04-A31C-742E195C1CDE}" type="slidenum">
              <a:rPr lang="fr-FR" smtClean="0">
                <a:latin typeface="Arial" pitchFamily="34" charset="0"/>
              </a:rPr>
              <a:pPr defTabSz="988735"/>
              <a:t>29</a:t>
            </a:fld>
            <a:endParaRPr lang="fr-FR" dirty="0" smtClean="0">
              <a:latin typeface="Arial" pitchFamily="34" charset="0"/>
            </a:endParaRPr>
          </a:p>
        </p:txBody>
      </p:sp>
      <p:sp>
        <p:nvSpPr>
          <p:cNvPr id="46083" name="Rectangle 2"/>
          <p:cNvSpPr>
            <a:spLocks noGrp="1" noRot="1" noChangeAspect="1" noChangeArrowheads="1" noTextEdit="1"/>
          </p:cNvSpPr>
          <p:nvPr>
            <p:ph type="sldImg"/>
          </p:nvPr>
        </p:nvSpPr>
        <p:spPr>
          <a:solidFill>
            <a:srgbClr val="FFFFFF"/>
          </a:solidFill>
          <a:ln/>
        </p:spPr>
      </p:sp>
      <p:sp>
        <p:nvSpPr>
          <p:cNvPr id="46084" name="Rectangle 3"/>
          <p:cNvSpPr>
            <a:spLocks noGrp="1" noChangeArrowheads="1"/>
          </p:cNvSpPr>
          <p:nvPr>
            <p:ph type="body" idx="1"/>
          </p:nvPr>
        </p:nvSpPr>
        <p:spPr>
          <a:solidFill>
            <a:srgbClr val="FFFFFF"/>
          </a:solidFill>
          <a:ln>
            <a:solidFill>
              <a:srgbClr val="000000"/>
            </a:solidFill>
          </a:ln>
        </p:spPr>
        <p:txBody>
          <a:bodyPr lIns="99477" tIns="49738" rIns="99477" bIns="49738"/>
          <a:lstStyle/>
          <a:p>
            <a:r>
              <a:rPr lang="en-US" dirty="0" smtClean="0">
                <a:latin typeface="Arial" pitchFamily="34" charset="0"/>
              </a:rPr>
              <a:t>Expected output:</a:t>
            </a:r>
          </a:p>
          <a:p>
            <a:pPr>
              <a:buFontTx/>
              <a:buChar char="-"/>
            </a:pPr>
            <a:r>
              <a:rPr lang="en-US" dirty="0" smtClean="0">
                <a:latin typeface="Arial" pitchFamily="34" charset="0"/>
              </a:rPr>
              <a:t>Data quality and professional responsibility</a:t>
            </a:r>
          </a:p>
          <a:p>
            <a:pPr>
              <a:buFontTx/>
              <a:buChar char="-"/>
            </a:pPr>
            <a:r>
              <a:rPr lang="en-US" dirty="0" smtClean="0">
                <a:latin typeface="Arial" pitchFamily="34" charset="0"/>
              </a:rPr>
              <a:t>legal concerns</a:t>
            </a:r>
          </a:p>
          <a:p>
            <a:pPr>
              <a:buFontTx/>
              <a:buChar char="-"/>
            </a:pPr>
            <a:r>
              <a:rPr lang="en-US" dirty="0" smtClean="0">
                <a:latin typeface="Arial" pitchFamily="34" charset="0"/>
              </a:rPr>
              <a:t>design professional acts</a:t>
            </a:r>
          </a:p>
          <a:p>
            <a:pPr>
              <a:buFontTx/>
              <a:buChar char="-"/>
            </a:pPr>
            <a:r>
              <a:rPr lang="en-US" dirty="0" smtClean="0">
                <a:latin typeface="Arial" pitchFamily="34" charset="0"/>
              </a:rPr>
              <a:t>work with other GEOIDE projects on data quality</a:t>
            </a:r>
          </a:p>
          <a:p>
            <a:pPr>
              <a:buFontTx/>
              <a:buChar char="-"/>
            </a:pPr>
            <a:r>
              <a:rPr lang="fr-FR" dirty="0" smtClean="0">
                <a:latin typeface="Arial" pitchFamily="34" charset="0"/>
              </a:rPr>
              <a:t>Distinction droit coutumier/code civil napoléonien</a:t>
            </a:r>
          </a:p>
          <a:p>
            <a:pPr>
              <a:buFontTx/>
              <a:buChar char="-"/>
            </a:pPr>
            <a:endParaRPr lang="fr-FR"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Phase III </a:t>
            </a:r>
            <a:r>
              <a:rPr lang="fr-CA" dirty="0" err="1" smtClean="0"/>
              <a:t>funded</a:t>
            </a:r>
            <a:r>
              <a:rPr lang="fr-CA" dirty="0" smtClean="0"/>
              <a:t> 133 </a:t>
            </a:r>
            <a:r>
              <a:rPr lang="fr-CA" dirty="0" err="1" smtClean="0"/>
              <a:t>researchers</a:t>
            </a:r>
            <a:r>
              <a:rPr lang="fr-CA" dirty="0" smtClean="0"/>
              <a:t> </a:t>
            </a:r>
            <a:r>
              <a:rPr lang="fr-CA" dirty="0" err="1" smtClean="0"/>
              <a:t>at</a:t>
            </a:r>
            <a:r>
              <a:rPr lang="fr-CA" dirty="0" smtClean="0"/>
              <a:t> 32 </a:t>
            </a:r>
            <a:r>
              <a:rPr lang="fr-CA" dirty="0" err="1" smtClean="0"/>
              <a:t>universities</a:t>
            </a:r>
            <a:r>
              <a:rPr lang="fr-CA" dirty="0" smtClean="0"/>
              <a:t> in 8</a:t>
            </a:r>
            <a:r>
              <a:rPr lang="fr-CA" baseline="0" dirty="0" smtClean="0"/>
              <a:t> provinces </a:t>
            </a:r>
            <a:r>
              <a:rPr lang="fr-CA" baseline="0" dirty="0" err="1" smtClean="0"/>
              <a:t>across</a:t>
            </a:r>
            <a:r>
              <a:rPr lang="fr-CA" baseline="0" dirty="0" smtClean="0"/>
              <a:t> Canada. </a:t>
            </a:r>
            <a:r>
              <a:rPr lang="fr-CA" baseline="0" dirty="0" err="1" smtClean="0"/>
              <a:t>These</a:t>
            </a:r>
            <a:r>
              <a:rPr lang="fr-CA" baseline="0" dirty="0" smtClean="0"/>
              <a:t> </a:t>
            </a:r>
            <a:r>
              <a:rPr lang="fr-CA" baseline="0" dirty="0" err="1" smtClean="0"/>
              <a:t>researchers</a:t>
            </a:r>
            <a:r>
              <a:rPr lang="fr-CA" baseline="0" dirty="0" smtClean="0"/>
              <a:t> </a:t>
            </a:r>
            <a:r>
              <a:rPr lang="fr-CA" baseline="0" dirty="0" err="1" smtClean="0"/>
              <a:t>represent</a:t>
            </a:r>
            <a:r>
              <a:rPr lang="fr-CA" baseline="0" dirty="0" smtClean="0"/>
              <a:t> diverse disciplines. Collaboration has been </a:t>
            </a:r>
            <a:r>
              <a:rPr lang="fr-CA" baseline="0" dirty="0" err="1" smtClean="0"/>
              <a:t>established</a:t>
            </a:r>
            <a:r>
              <a:rPr lang="fr-CA" baseline="0" dirty="0" smtClean="0"/>
              <a:t> </a:t>
            </a:r>
            <a:r>
              <a:rPr lang="fr-CA" baseline="0" dirty="0" err="1" smtClean="0"/>
              <a:t>with</a:t>
            </a:r>
            <a:r>
              <a:rPr lang="fr-CA" baseline="0" dirty="0" smtClean="0"/>
              <a:t> </a:t>
            </a:r>
            <a:r>
              <a:rPr lang="fr-CA" baseline="0" dirty="0" err="1" smtClean="0"/>
              <a:t>researchers</a:t>
            </a:r>
            <a:r>
              <a:rPr lang="fr-CA" baseline="0" dirty="0" smtClean="0"/>
              <a:t> in the </a:t>
            </a:r>
            <a:r>
              <a:rPr lang="fr-CA" baseline="0" dirty="0" err="1" smtClean="0"/>
              <a:t>Americas</a:t>
            </a:r>
            <a:r>
              <a:rPr lang="fr-CA" baseline="0" dirty="0" smtClean="0"/>
              <a:t>, Europe, </a:t>
            </a:r>
            <a:r>
              <a:rPr lang="fr-CA" baseline="0" dirty="0" err="1" smtClean="0"/>
              <a:t>Asia</a:t>
            </a:r>
            <a:r>
              <a:rPr lang="fr-CA" baseline="0" dirty="0" smtClean="0"/>
              <a:t> and </a:t>
            </a:r>
            <a:r>
              <a:rPr lang="fr-CA" baseline="0" dirty="0" err="1" smtClean="0"/>
              <a:t>Australia</a:t>
            </a:r>
            <a:r>
              <a:rPr lang="fr-CA" baseline="0" dirty="0" smtClean="0"/>
              <a:t>.</a:t>
            </a:r>
            <a:endParaRPr lang="en-US" dirty="0"/>
          </a:p>
        </p:txBody>
      </p:sp>
      <p:sp>
        <p:nvSpPr>
          <p:cNvPr id="4" name="Slide Number Placeholder 3"/>
          <p:cNvSpPr>
            <a:spLocks noGrp="1"/>
          </p:cNvSpPr>
          <p:nvPr>
            <p:ph type="sldNum" sz="quarter" idx="10"/>
          </p:nvPr>
        </p:nvSpPr>
        <p:spPr/>
        <p:txBody>
          <a:bodyPr/>
          <a:lstStyle/>
          <a:p>
            <a:pPr>
              <a:defRPr/>
            </a:pPr>
            <a:fld id="{150A2AD4-B09F-4505-B462-762F7B8EA349}" type="slidenum">
              <a:rPr lang="fr-FR" smtClean="0"/>
              <a:pPr>
                <a:defRPr/>
              </a:pPr>
              <a:t>5</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err="1" smtClean="0"/>
              <a:t>From</a:t>
            </a:r>
            <a:r>
              <a:rPr lang="fr-CA" dirty="0" smtClean="0"/>
              <a:t> Table 1.1 (page 208); </a:t>
            </a:r>
          </a:p>
          <a:p>
            <a:r>
              <a:rPr lang="en-US" b="1" dirty="0">
                <a:latin typeface="Arial" charset="0"/>
              </a:rPr>
              <a:t>GEOIDE Table 4 in stats</a:t>
            </a:r>
          </a:p>
          <a:p>
            <a:r>
              <a:rPr lang="en-US" dirty="0" smtClean="0"/>
              <a:t> </a:t>
            </a:r>
            <a:r>
              <a:rPr lang="en-US" b="1" dirty="0">
                <a:latin typeface="Arial" charset="0"/>
              </a:rPr>
              <a:t>Fiscal Year 2007-08 - </a:t>
            </a:r>
            <a:r>
              <a:rPr lang="en-US" b="1" dirty="0" err="1">
                <a:latin typeface="Arial" charset="0"/>
              </a:rPr>
              <a:t>Exercice</a:t>
            </a:r>
            <a:r>
              <a:rPr lang="en-US" b="1" dirty="0">
                <a:latin typeface="Arial" charset="0"/>
              </a:rPr>
              <a:t> financier 2007-08</a:t>
            </a:r>
          </a:p>
          <a:p>
            <a:r>
              <a:rPr lang="en-US" dirty="0" smtClean="0"/>
              <a:t> </a:t>
            </a:r>
            <a:r>
              <a:rPr lang="en-US" b="1" dirty="0">
                <a:latin typeface="Arial" charset="0"/>
              </a:rPr>
              <a:t>Table 4: Number of Graduate Students Working on Network Research </a:t>
            </a:r>
          </a:p>
          <a:p>
            <a:r>
              <a:rPr lang="en-US" b="1" dirty="0">
                <a:latin typeface="Arial" charset="0"/>
              </a:rPr>
              <a:t>Graduate Students/</a:t>
            </a:r>
            <a:r>
              <a:rPr lang="en-US" dirty="0" smtClean="0"/>
              <a:t> </a:t>
            </a:r>
            <a:r>
              <a:rPr lang="en-US" b="1" dirty="0">
                <a:latin typeface="Arial" charset="0"/>
              </a:rPr>
              <a:t>N. of students/  </a:t>
            </a:r>
            <a:r>
              <a:rPr lang="en-US" dirty="0" smtClean="0"/>
              <a:t> </a:t>
            </a:r>
            <a:r>
              <a:rPr lang="en-US" b="1" dirty="0">
                <a:latin typeface="Arial" charset="0"/>
              </a:rPr>
              <a:t>N. of thesis completed/   </a:t>
            </a:r>
          </a:p>
          <a:p>
            <a:r>
              <a:rPr lang="en-US" b="1" dirty="0">
                <a:latin typeface="Arial" charset="0"/>
              </a:rPr>
              <a:t>PhDs / </a:t>
            </a:r>
            <a:r>
              <a:rPr lang="en-US" b="1" dirty="0" err="1">
                <a:latin typeface="Arial" charset="0"/>
              </a:rPr>
              <a:t>Doctorats</a:t>
            </a:r>
            <a:endParaRPr lang="en-US" b="1" dirty="0">
              <a:latin typeface="Arial" charset="0"/>
            </a:endParaRPr>
          </a:p>
          <a:p>
            <a:r>
              <a:rPr lang="en-US" dirty="0" smtClean="0"/>
              <a:t> </a:t>
            </a:r>
            <a:r>
              <a:rPr lang="en-US" dirty="0">
                <a:latin typeface="Arial" charset="0"/>
              </a:rPr>
              <a:t>Male / </a:t>
            </a:r>
            <a:r>
              <a:rPr lang="en-US" dirty="0" err="1">
                <a:latin typeface="Arial" charset="0"/>
              </a:rPr>
              <a:t>Homme</a:t>
            </a:r>
            <a:r>
              <a:rPr lang="en-US" dirty="0" smtClean="0"/>
              <a:t> </a:t>
            </a:r>
            <a:r>
              <a:rPr lang="en-US" dirty="0">
                <a:latin typeface="Arial" charset="0"/>
              </a:rPr>
              <a:t> </a:t>
            </a:r>
            <a:r>
              <a:rPr lang="en-US" dirty="0" smtClean="0"/>
              <a:t> </a:t>
            </a:r>
            <a:r>
              <a:rPr lang="en-US" dirty="0">
                <a:latin typeface="Arial" charset="0"/>
              </a:rPr>
              <a:t> </a:t>
            </a:r>
            <a:r>
              <a:rPr lang="en-US" dirty="0" smtClean="0"/>
              <a:t> </a:t>
            </a:r>
            <a:r>
              <a:rPr lang="en-US" dirty="0">
                <a:latin typeface="Arial" charset="0"/>
              </a:rPr>
              <a:t> </a:t>
            </a:r>
            <a:r>
              <a:rPr lang="en-US" dirty="0" smtClean="0"/>
              <a:t> </a:t>
            </a:r>
            <a:r>
              <a:rPr lang="en-US" dirty="0">
                <a:latin typeface="Arial" charset="0"/>
              </a:rPr>
              <a:t>1:Canadian / </a:t>
            </a:r>
            <a:r>
              <a:rPr lang="en-US" dirty="0" err="1">
                <a:latin typeface="Arial" charset="0"/>
              </a:rPr>
              <a:t>Canadiens</a:t>
            </a:r>
            <a:r>
              <a:rPr lang="en-US" dirty="0">
                <a:latin typeface="Arial" charset="0"/>
              </a:rPr>
              <a:t>**</a:t>
            </a:r>
            <a:r>
              <a:rPr lang="en-US" dirty="0" smtClean="0"/>
              <a:t> </a:t>
            </a:r>
            <a:r>
              <a:rPr lang="en-US" dirty="0">
                <a:latin typeface="Arial" charset="0"/>
              </a:rPr>
              <a:t>43</a:t>
            </a:r>
            <a:r>
              <a:rPr lang="en-US" dirty="0" smtClean="0"/>
              <a:t> </a:t>
            </a:r>
            <a:r>
              <a:rPr lang="en-US" dirty="0">
                <a:latin typeface="Arial" charset="0"/>
              </a:rPr>
              <a:t>7</a:t>
            </a:r>
            <a:r>
              <a:rPr lang="en-US" dirty="0" smtClean="0"/>
              <a:t> </a:t>
            </a:r>
            <a:r>
              <a:rPr lang="en-US" dirty="0">
                <a:latin typeface="Arial" charset="0"/>
              </a:rPr>
              <a:t> </a:t>
            </a:r>
            <a:r>
              <a:rPr lang="en-US" dirty="0" smtClean="0"/>
              <a:t> </a:t>
            </a:r>
            <a:r>
              <a:rPr lang="en-US" dirty="0">
                <a:latin typeface="Arial" charset="0"/>
              </a:rPr>
              <a:t>2:Foreign / </a:t>
            </a:r>
            <a:r>
              <a:rPr lang="en-US" dirty="0" err="1">
                <a:latin typeface="Arial" charset="0"/>
              </a:rPr>
              <a:t>Étrangers</a:t>
            </a:r>
            <a:r>
              <a:rPr lang="en-US" dirty="0" smtClean="0"/>
              <a:t> </a:t>
            </a:r>
            <a:r>
              <a:rPr lang="en-US" dirty="0">
                <a:latin typeface="Arial" charset="0"/>
              </a:rPr>
              <a:t>56</a:t>
            </a:r>
            <a:r>
              <a:rPr lang="en-US" dirty="0" smtClean="0"/>
              <a:t> </a:t>
            </a:r>
            <a:r>
              <a:rPr lang="en-US" dirty="0">
                <a:latin typeface="Arial" charset="0"/>
              </a:rPr>
              <a:t>9</a:t>
            </a:r>
            <a:r>
              <a:rPr lang="en-US" dirty="0" smtClean="0"/>
              <a:t> </a:t>
            </a:r>
          </a:p>
          <a:p>
            <a:r>
              <a:rPr lang="en-US" dirty="0" smtClean="0"/>
              <a:t> </a:t>
            </a:r>
            <a:r>
              <a:rPr lang="en-US" dirty="0">
                <a:latin typeface="Arial" charset="0"/>
              </a:rPr>
              <a:t>Female / Femme</a:t>
            </a:r>
            <a:r>
              <a:rPr lang="en-US" dirty="0" smtClean="0"/>
              <a:t> </a:t>
            </a:r>
            <a:r>
              <a:rPr lang="en-US" dirty="0">
                <a:latin typeface="Arial" charset="0"/>
              </a:rPr>
              <a:t> </a:t>
            </a:r>
            <a:r>
              <a:rPr lang="en-US" dirty="0" smtClean="0"/>
              <a:t> </a:t>
            </a:r>
            <a:r>
              <a:rPr lang="en-US" dirty="0">
                <a:latin typeface="Arial" charset="0"/>
              </a:rPr>
              <a:t> </a:t>
            </a:r>
            <a:r>
              <a:rPr lang="en-US" dirty="0" smtClean="0"/>
              <a:t> </a:t>
            </a:r>
            <a:r>
              <a:rPr lang="en-US" dirty="0">
                <a:latin typeface="Arial" charset="0"/>
              </a:rPr>
              <a:t> </a:t>
            </a:r>
            <a:r>
              <a:rPr lang="en-US" dirty="0" smtClean="0"/>
              <a:t> </a:t>
            </a:r>
            <a:r>
              <a:rPr lang="en-US" dirty="0">
                <a:latin typeface="Arial" charset="0"/>
              </a:rPr>
              <a:t>3:Canadian / </a:t>
            </a:r>
            <a:r>
              <a:rPr lang="en-US" dirty="0" err="1">
                <a:latin typeface="Arial" charset="0"/>
              </a:rPr>
              <a:t>Canadiens</a:t>
            </a:r>
            <a:r>
              <a:rPr lang="en-US" dirty="0">
                <a:latin typeface="Arial" charset="0"/>
              </a:rPr>
              <a:t>**</a:t>
            </a:r>
            <a:r>
              <a:rPr lang="en-US" dirty="0" smtClean="0"/>
              <a:t> </a:t>
            </a:r>
            <a:r>
              <a:rPr lang="en-US" dirty="0">
                <a:latin typeface="Arial" charset="0"/>
              </a:rPr>
              <a:t>22</a:t>
            </a:r>
            <a:r>
              <a:rPr lang="en-US" dirty="0" smtClean="0"/>
              <a:t> </a:t>
            </a:r>
            <a:r>
              <a:rPr lang="en-US" dirty="0">
                <a:latin typeface="Arial" charset="0"/>
              </a:rPr>
              <a:t>4</a:t>
            </a:r>
            <a:r>
              <a:rPr lang="en-US" dirty="0" smtClean="0"/>
              <a:t> </a:t>
            </a:r>
            <a:r>
              <a:rPr lang="en-US" dirty="0">
                <a:latin typeface="Arial" charset="0"/>
              </a:rPr>
              <a:t> </a:t>
            </a:r>
            <a:r>
              <a:rPr lang="en-US" dirty="0" smtClean="0"/>
              <a:t> </a:t>
            </a:r>
            <a:r>
              <a:rPr lang="en-US" dirty="0">
                <a:latin typeface="Arial" charset="0"/>
              </a:rPr>
              <a:t>4:Foreign / </a:t>
            </a:r>
            <a:r>
              <a:rPr lang="en-US" dirty="0" err="1">
                <a:latin typeface="Arial" charset="0"/>
              </a:rPr>
              <a:t>Étrangers</a:t>
            </a:r>
            <a:r>
              <a:rPr lang="en-US" dirty="0" smtClean="0"/>
              <a:t> </a:t>
            </a:r>
            <a:r>
              <a:rPr lang="en-US" dirty="0">
                <a:latin typeface="Arial" charset="0"/>
              </a:rPr>
              <a:t>13</a:t>
            </a:r>
            <a:r>
              <a:rPr lang="en-US" dirty="0" smtClean="0"/>
              <a:t> </a:t>
            </a:r>
            <a:r>
              <a:rPr lang="en-US" dirty="0">
                <a:latin typeface="Arial" charset="0"/>
              </a:rPr>
              <a:t>2</a:t>
            </a:r>
            <a:r>
              <a:rPr lang="en-US" dirty="0" smtClean="0"/>
              <a:t> </a:t>
            </a:r>
          </a:p>
          <a:p>
            <a:r>
              <a:rPr lang="en-US" b="1" dirty="0">
                <a:latin typeface="Arial" charset="0"/>
              </a:rPr>
              <a:t>Total (PhD)</a:t>
            </a:r>
            <a:r>
              <a:rPr lang="en-US" dirty="0" smtClean="0"/>
              <a:t> </a:t>
            </a:r>
            <a:r>
              <a:rPr lang="en-US" b="1" dirty="0">
                <a:latin typeface="Arial" charset="0"/>
              </a:rPr>
              <a:t> </a:t>
            </a:r>
            <a:r>
              <a:rPr lang="en-US" dirty="0" smtClean="0"/>
              <a:t> </a:t>
            </a:r>
            <a:r>
              <a:rPr lang="en-US" b="1" dirty="0">
                <a:latin typeface="Arial" charset="0"/>
              </a:rPr>
              <a:t>134 </a:t>
            </a:r>
            <a:r>
              <a:rPr lang="en-US" dirty="0">
                <a:latin typeface="Arial" charset="0"/>
              </a:rPr>
              <a:t>(99M/35F)</a:t>
            </a:r>
            <a:r>
              <a:rPr lang="en-US" dirty="0" smtClean="0"/>
              <a:t> </a:t>
            </a:r>
            <a:r>
              <a:rPr lang="en-US" b="1" dirty="0">
                <a:latin typeface="Arial" charset="0"/>
              </a:rPr>
              <a:t>22</a:t>
            </a:r>
            <a:r>
              <a:rPr lang="en-US" dirty="0" smtClean="0"/>
              <a:t> (completions)</a:t>
            </a:r>
            <a:r>
              <a:rPr lang="en-US" baseline="0" dirty="0" smtClean="0"/>
              <a:t> 15M 6 F</a:t>
            </a:r>
            <a:endParaRPr lang="en-US" dirty="0" smtClean="0"/>
          </a:p>
          <a:p>
            <a:endParaRPr lang="en-US" b="1" dirty="0">
              <a:latin typeface="Arial" charset="0"/>
            </a:endParaRPr>
          </a:p>
          <a:p>
            <a:r>
              <a:rPr lang="en-US" b="1" dirty="0">
                <a:latin typeface="Arial" charset="0"/>
              </a:rPr>
              <a:t>Masters / </a:t>
            </a:r>
            <a:r>
              <a:rPr lang="en-US" b="1" dirty="0" err="1">
                <a:latin typeface="Arial" charset="0"/>
              </a:rPr>
              <a:t>Maîtrises</a:t>
            </a:r>
            <a:r>
              <a:rPr lang="en-US" dirty="0" smtClean="0"/>
              <a:t> </a:t>
            </a:r>
          </a:p>
          <a:p>
            <a:r>
              <a:rPr lang="en-US" dirty="0">
                <a:latin typeface="Arial" charset="0"/>
              </a:rPr>
              <a:t>Male / </a:t>
            </a:r>
            <a:r>
              <a:rPr lang="en-US" dirty="0" err="1">
                <a:latin typeface="Arial" charset="0"/>
              </a:rPr>
              <a:t>Homme</a:t>
            </a:r>
            <a:r>
              <a:rPr lang="en-US" dirty="0" smtClean="0"/>
              <a:t> </a:t>
            </a:r>
            <a:r>
              <a:rPr lang="en-US" dirty="0">
                <a:latin typeface="Arial" charset="0"/>
              </a:rPr>
              <a:t> </a:t>
            </a:r>
            <a:r>
              <a:rPr lang="en-US" dirty="0" smtClean="0"/>
              <a:t> </a:t>
            </a:r>
            <a:r>
              <a:rPr lang="en-US" dirty="0">
                <a:latin typeface="Arial" charset="0"/>
              </a:rPr>
              <a:t> </a:t>
            </a:r>
            <a:r>
              <a:rPr lang="en-US" dirty="0" smtClean="0"/>
              <a:t> </a:t>
            </a:r>
            <a:r>
              <a:rPr lang="en-US" dirty="0">
                <a:latin typeface="Arial" charset="0"/>
              </a:rPr>
              <a:t> </a:t>
            </a:r>
            <a:r>
              <a:rPr lang="en-US" dirty="0" smtClean="0"/>
              <a:t> </a:t>
            </a:r>
            <a:r>
              <a:rPr lang="en-US" dirty="0">
                <a:latin typeface="Arial" charset="0"/>
              </a:rPr>
              <a:t>1:Canadian / </a:t>
            </a:r>
            <a:r>
              <a:rPr lang="en-US" dirty="0" err="1">
                <a:latin typeface="Arial" charset="0"/>
              </a:rPr>
              <a:t>Canadiens</a:t>
            </a:r>
            <a:r>
              <a:rPr lang="en-US" dirty="0">
                <a:latin typeface="Arial" charset="0"/>
              </a:rPr>
              <a:t>**</a:t>
            </a:r>
            <a:r>
              <a:rPr lang="en-US" dirty="0" smtClean="0"/>
              <a:t> </a:t>
            </a:r>
            <a:r>
              <a:rPr lang="en-US" dirty="0">
                <a:latin typeface="Arial" charset="0"/>
              </a:rPr>
              <a:t>68</a:t>
            </a:r>
            <a:r>
              <a:rPr lang="en-US" dirty="0" smtClean="0"/>
              <a:t> </a:t>
            </a:r>
            <a:r>
              <a:rPr lang="en-US" dirty="0">
                <a:latin typeface="Arial" charset="0"/>
              </a:rPr>
              <a:t>14</a:t>
            </a:r>
            <a:r>
              <a:rPr lang="en-US" dirty="0" smtClean="0"/>
              <a:t> </a:t>
            </a:r>
            <a:r>
              <a:rPr lang="en-US" dirty="0">
                <a:latin typeface="Arial" charset="0"/>
              </a:rPr>
              <a:t> </a:t>
            </a:r>
            <a:r>
              <a:rPr lang="en-US" dirty="0" smtClean="0"/>
              <a:t> </a:t>
            </a:r>
            <a:r>
              <a:rPr lang="en-US" dirty="0">
                <a:latin typeface="Arial" charset="0"/>
              </a:rPr>
              <a:t>2:Foreign / </a:t>
            </a:r>
            <a:r>
              <a:rPr lang="en-US" dirty="0" err="1">
                <a:latin typeface="Arial" charset="0"/>
              </a:rPr>
              <a:t>Étrangers</a:t>
            </a:r>
            <a:r>
              <a:rPr lang="en-US" dirty="0" smtClean="0"/>
              <a:t> </a:t>
            </a:r>
            <a:r>
              <a:rPr lang="en-US" dirty="0">
                <a:latin typeface="Arial" charset="0"/>
              </a:rPr>
              <a:t>35</a:t>
            </a:r>
            <a:r>
              <a:rPr lang="en-US" dirty="0" smtClean="0"/>
              <a:t> </a:t>
            </a:r>
            <a:r>
              <a:rPr lang="en-US" dirty="0">
                <a:latin typeface="Arial" charset="0"/>
              </a:rPr>
              <a:t>4</a:t>
            </a:r>
            <a:r>
              <a:rPr lang="en-US" dirty="0" smtClean="0"/>
              <a:t> </a:t>
            </a:r>
            <a:r>
              <a:rPr lang="en-US" dirty="0">
                <a:latin typeface="Arial" charset="0"/>
              </a:rPr>
              <a:t> </a:t>
            </a:r>
            <a:r>
              <a:rPr lang="en-US" dirty="0" smtClean="0"/>
              <a:t> </a:t>
            </a:r>
          </a:p>
          <a:p>
            <a:r>
              <a:rPr lang="en-US" dirty="0">
                <a:latin typeface="Arial" charset="0"/>
              </a:rPr>
              <a:t>Female / Femme</a:t>
            </a:r>
            <a:r>
              <a:rPr lang="en-US" dirty="0" smtClean="0"/>
              <a:t> </a:t>
            </a:r>
            <a:r>
              <a:rPr lang="en-US" dirty="0">
                <a:latin typeface="Arial" charset="0"/>
              </a:rPr>
              <a:t> </a:t>
            </a:r>
            <a:r>
              <a:rPr lang="en-US" dirty="0" smtClean="0"/>
              <a:t> </a:t>
            </a:r>
            <a:r>
              <a:rPr lang="en-US" dirty="0">
                <a:latin typeface="Arial" charset="0"/>
              </a:rPr>
              <a:t> </a:t>
            </a:r>
            <a:r>
              <a:rPr lang="en-US" dirty="0" smtClean="0"/>
              <a:t> </a:t>
            </a:r>
            <a:r>
              <a:rPr lang="en-US" dirty="0">
                <a:latin typeface="Arial" charset="0"/>
              </a:rPr>
              <a:t> </a:t>
            </a:r>
            <a:r>
              <a:rPr lang="en-US" dirty="0" smtClean="0"/>
              <a:t> </a:t>
            </a:r>
            <a:r>
              <a:rPr lang="en-US" dirty="0">
                <a:latin typeface="Arial" charset="0"/>
              </a:rPr>
              <a:t>3:Canadian / </a:t>
            </a:r>
            <a:r>
              <a:rPr lang="en-US" dirty="0" err="1">
                <a:latin typeface="Arial" charset="0"/>
              </a:rPr>
              <a:t>Canadiens</a:t>
            </a:r>
            <a:r>
              <a:rPr lang="en-US" dirty="0">
                <a:latin typeface="Arial" charset="0"/>
              </a:rPr>
              <a:t>**</a:t>
            </a:r>
            <a:r>
              <a:rPr lang="en-US" dirty="0" smtClean="0"/>
              <a:t> </a:t>
            </a:r>
            <a:r>
              <a:rPr lang="en-US" dirty="0">
                <a:latin typeface="Arial" charset="0"/>
              </a:rPr>
              <a:t>32</a:t>
            </a:r>
            <a:r>
              <a:rPr lang="en-US" dirty="0" smtClean="0"/>
              <a:t> </a:t>
            </a:r>
            <a:r>
              <a:rPr lang="en-US" dirty="0">
                <a:latin typeface="Arial" charset="0"/>
              </a:rPr>
              <a:t>4</a:t>
            </a:r>
            <a:r>
              <a:rPr lang="en-US" dirty="0" smtClean="0"/>
              <a:t> </a:t>
            </a:r>
            <a:r>
              <a:rPr lang="en-US" dirty="0">
                <a:latin typeface="Arial" charset="0"/>
              </a:rPr>
              <a:t> </a:t>
            </a:r>
            <a:r>
              <a:rPr lang="en-US" dirty="0" smtClean="0"/>
              <a:t> </a:t>
            </a:r>
            <a:r>
              <a:rPr lang="en-US" dirty="0">
                <a:latin typeface="Arial" charset="0"/>
              </a:rPr>
              <a:t>4:Foreign / </a:t>
            </a:r>
            <a:r>
              <a:rPr lang="en-US" dirty="0" err="1">
                <a:latin typeface="Arial" charset="0"/>
              </a:rPr>
              <a:t>Étrangers</a:t>
            </a:r>
            <a:r>
              <a:rPr lang="en-US" dirty="0" smtClean="0"/>
              <a:t> </a:t>
            </a:r>
            <a:r>
              <a:rPr lang="en-US" dirty="0">
                <a:latin typeface="Arial" charset="0"/>
              </a:rPr>
              <a:t>15</a:t>
            </a:r>
            <a:r>
              <a:rPr lang="en-US" dirty="0" smtClean="0"/>
              <a:t> </a:t>
            </a:r>
            <a:r>
              <a:rPr lang="en-US" dirty="0">
                <a:latin typeface="Arial" charset="0"/>
              </a:rPr>
              <a:t>2</a:t>
            </a:r>
            <a:r>
              <a:rPr lang="en-US" dirty="0" smtClean="0"/>
              <a:t> </a:t>
            </a:r>
          </a:p>
          <a:p>
            <a:r>
              <a:rPr lang="en-US" b="1" dirty="0">
                <a:latin typeface="Arial" charset="0"/>
              </a:rPr>
              <a:t>Total (Masters)</a:t>
            </a:r>
            <a:r>
              <a:rPr lang="en-US" dirty="0" smtClean="0"/>
              <a:t> </a:t>
            </a:r>
            <a:r>
              <a:rPr lang="en-US" b="1" dirty="0">
                <a:latin typeface="Arial" charset="0"/>
              </a:rPr>
              <a:t> </a:t>
            </a:r>
            <a:r>
              <a:rPr lang="en-US" dirty="0" smtClean="0"/>
              <a:t> </a:t>
            </a:r>
            <a:r>
              <a:rPr lang="en-US" b="1" dirty="0">
                <a:latin typeface="Arial" charset="0"/>
              </a:rPr>
              <a:t>150 (103M/47F)</a:t>
            </a:r>
            <a:r>
              <a:rPr lang="en-US" dirty="0" smtClean="0"/>
              <a:t> </a:t>
            </a:r>
            <a:r>
              <a:rPr lang="en-US" b="1" dirty="0">
                <a:latin typeface="Arial" charset="0"/>
              </a:rPr>
              <a:t>24 (18M/6F)</a:t>
            </a:r>
          </a:p>
          <a:p>
            <a:endParaRPr lang="fr-CA" b="1" dirty="0">
              <a:latin typeface="Arial" charset="0"/>
            </a:endParaRPr>
          </a:p>
          <a:p>
            <a:r>
              <a:rPr lang="fr-CA" b="1" dirty="0">
                <a:latin typeface="Arial" charset="0"/>
              </a:rPr>
              <a:t>All </a:t>
            </a:r>
            <a:r>
              <a:rPr lang="fr-CA" b="1" dirty="0" err="1">
                <a:latin typeface="Arial" charset="0"/>
              </a:rPr>
              <a:t>students</a:t>
            </a:r>
            <a:r>
              <a:rPr lang="fr-CA" b="1" dirty="0">
                <a:latin typeface="Arial" charset="0"/>
              </a:rPr>
              <a:t> 2007-08: 284 (202M / 82F) (29% F in total)</a:t>
            </a:r>
            <a:endParaRPr lang="en-US" dirty="0"/>
          </a:p>
        </p:txBody>
      </p:sp>
      <p:sp>
        <p:nvSpPr>
          <p:cNvPr id="4" name="Slide Number Placeholder 3"/>
          <p:cNvSpPr>
            <a:spLocks noGrp="1"/>
          </p:cNvSpPr>
          <p:nvPr>
            <p:ph type="sldNum" sz="quarter" idx="10"/>
          </p:nvPr>
        </p:nvSpPr>
        <p:spPr/>
        <p:txBody>
          <a:bodyPr/>
          <a:lstStyle/>
          <a:p>
            <a:pPr>
              <a:defRPr/>
            </a:pPr>
            <a:fld id="{150A2AD4-B09F-4505-B462-762F7B8EA349}" type="slidenum">
              <a:rPr lang="fr-FR" smtClean="0"/>
              <a:pPr>
                <a:defRPr/>
              </a:pPr>
              <a:t>6</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fr-CA" smtClean="0"/>
          </a:p>
        </p:txBody>
      </p:sp>
      <p:sp>
        <p:nvSpPr>
          <p:cNvPr id="4" name="Slide Number Placeholder 3"/>
          <p:cNvSpPr>
            <a:spLocks noGrp="1"/>
          </p:cNvSpPr>
          <p:nvPr>
            <p:ph type="sldNum" sz="quarter" idx="5"/>
          </p:nvPr>
        </p:nvSpPr>
        <p:spPr/>
        <p:txBody>
          <a:bodyPr/>
          <a:lstStyle/>
          <a:p>
            <a:pPr>
              <a:defRPr/>
            </a:pPr>
            <a:fld id="{BB2C4517-A102-41B1-89B7-F4C7809E8208}" type="slidenum">
              <a:rPr lang="fr-CA" smtClean="0"/>
              <a:pPr>
                <a:defRPr/>
              </a:pPr>
              <a:t>7</a:t>
            </a:fld>
            <a:endParaRPr lang="fr-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C33BA960-3B16-4CC8-9D09-C147785EAACE}" type="slidenum">
              <a:rPr lang="fr-FR" smtClean="0"/>
              <a:pPr>
                <a:defRPr/>
              </a:pPr>
              <a:t>9</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dirty="0" smtClean="0"/>
              <a:t>Structure of a </a:t>
            </a:r>
            <a:r>
              <a:rPr lang="fr-CA" dirty="0" err="1" smtClean="0"/>
              <a:t>project</a:t>
            </a:r>
            <a:endParaRPr lang="fr-CA" dirty="0" smtClean="0"/>
          </a:p>
          <a:p>
            <a:pPr>
              <a:buFontTx/>
              <a:buChar char="-"/>
            </a:pPr>
            <a:r>
              <a:rPr lang="fr-CA" dirty="0" err="1" smtClean="0"/>
              <a:t>Academy</a:t>
            </a:r>
            <a:endParaRPr lang="fr-CA" dirty="0" smtClean="0"/>
          </a:p>
          <a:p>
            <a:pPr>
              <a:buFontTx/>
              <a:buChar char="-"/>
            </a:pPr>
            <a:r>
              <a:rPr lang="fr-CA" dirty="0" err="1" smtClean="0"/>
              <a:t>Gvts</a:t>
            </a:r>
            <a:endParaRPr lang="fr-CA" dirty="0" smtClean="0"/>
          </a:p>
          <a:p>
            <a:pPr>
              <a:buFontTx/>
              <a:buChar char="-"/>
            </a:pPr>
            <a:r>
              <a:rPr lang="fr-CA" dirty="0" smtClean="0"/>
              <a:t>NFPO</a:t>
            </a:r>
          </a:p>
          <a:p>
            <a:pPr>
              <a:buFontTx/>
              <a:buChar char="-"/>
            </a:pPr>
            <a:r>
              <a:rPr lang="fr-CA" dirty="0" err="1" smtClean="0"/>
              <a:t>Industry</a:t>
            </a:r>
            <a:endParaRPr lang="en-US" dirty="0"/>
          </a:p>
        </p:txBody>
      </p:sp>
      <p:sp>
        <p:nvSpPr>
          <p:cNvPr id="4" name="Slide Number Placeholder 3"/>
          <p:cNvSpPr>
            <a:spLocks noGrp="1"/>
          </p:cNvSpPr>
          <p:nvPr>
            <p:ph type="sldNum" sz="quarter" idx="10"/>
          </p:nvPr>
        </p:nvSpPr>
        <p:spPr/>
        <p:txBody>
          <a:bodyPr/>
          <a:lstStyle/>
          <a:p>
            <a:pPr>
              <a:defRPr/>
            </a:pPr>
            <a:fld id="{C33BA960-3B16-4CC8-9D09-C147785EAACE}" type="slidenum">
              <a:rPr lang="fr-FR" smtClean="0"/>
              <a:pPr>
                <a:defRPr/>
              </a:pPr>
              <a:t>12</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In each university,</a:t>
            </a:r>
            <a:r>
              <a:rPr lang="en-US" baseline="0" noProof="0" dirty="0" smtClean="0"/>
              <a:t> the professors lead the research</a:t>
            </a:r>
            <a:endParaRPr lang="en-US" noProof="0" dirty="0"/>
          </a:p>
        </p:txBody>
      </p:sp>
      <p:sp>
        <p:nvSpPr>
          <p:cNvPr id="4" name="Slide Number Placeholder 3"/>
          <p:cNvSpPr>
            <a:spLocks noGrp="1"/>
          </p:cNvSpPr>
          <p:nvPr>
            <p:ph type="sldNum" sz="quarter" idx="10"/>
          </p:nvPr>
        </p:nvSpPr>
        <p:spPr/>
        <p:txBody>
          <a:bodyPr/>
          <a:lstStyle/>
          <a:p>
            <a:pPr>
              <a:defRPr/>
            </a:pPr>
            <a:fld id="{C33BA960-3B16-4CC8-9D09-C147785EAACE}" type="slidenum">
              <a:rPr lang="fr-FR" smtClean="0"/>
              <a:pPr>
                <a:defRPr/>
              </a:pPr>
              <a:t>13</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noProof="0" dirty="0" err="1" smtClean="0"/>
              <a:t>Throw</a:t>
            </a:r>
            <a:r>
              <a:rPr lang="fr-CA" noProof="0" dirty="0" smtClean="0"/>
              <a:t> </a:t>
            </a:r>
            <a:r>
              <a:rPr lang="fr-CA" noProof="0" dirty="0" err="1" smtClean="0"/>
              <a:t>those</a:t>
            </a:r>
            <a:r>
              <a:rPr lang="fr-CA" noProof="0" dirty="0" smtClean="0"/>
              <a:t> </a:t>
            </a:r>
            <a:r>
              <a:rPr lang="fr-CA" noProof="0" dirty="0" err="1" smtClean="0"/>
              <a:t>professors</a:t>
            </a:r>
            <a:r>
              <a:rPr lang="fr-CA" noProof="0" dirty="0" smtClean="0"/>
              <a:t>, GEOIDE </a:t>
            </a:r>
            <a:r>
              <a:rPr lang="fr-CA" noProof="0" dirty="0" err="1" smtClean="0"/>
              <a:t>funds</a:t>
            </a:r>
            <a:r>
              <a:rPr lang="fr-CA" noProof="0" dirty="0" smtClean="0"/>
              <a:t> </a:t>
            </a:r>
            <a:r>
              <a:rPr lang="fr-CA" noProof="0" dirty="0" err="1" smtClean="0"/>
              <a:t>their</a:t>
            </a:r>
            <a:r>
              <a:rPr lang="fr-CA" noProof="0" dirty="0" smtClean="0"/>
              <a:t> </a:t>
            </a:r>
            <a:r>
              <a:rPr lang="fr-CA" noProof="0" dirty="0" err="1" smtClean="0"/>
              <a:t>students</a:t>
            </a:r>
            <a:r>
              <a:rPr lang="fr-CA" noProof="0" dirty="0" smtClean="0"/>
              <a:t>. </a:t>
            </a:r>
            <a:r>
              <a:rPr lang="fr-CA" noProof="0" dirty="0" err="1" smtClean="0"/>
              <a:t>Mainly</a:t>
            </a:r>
            <a:r>
              <a:rPr lang="fr-CA" noProof="0" dirty="0" smtClean="0"/>
              <a:t> </a:t>
            </a:r>
            <a:r>
              <a:rPr lang="fr-CA" noProof="0" dirty="0" err="1" smtClean="0"/>
              <a:t>PhDs</a:t>
            </a:r>
            <a:r>
              <a:rPr lang="fr-CA" noProof="0" dirty="0" smtClean="0"/>
              <a:t> and Masters</a:t>
            </a:r>
            <a:endParaRPr lang="en-US" noProof="0" dirty="0"/>
          </a:p>
        </p:txBody>
      </p:sp>
      <p:sp>
        <p:nvSpPr>
          <p:cNvPr id="4" name="Slide Number Placeholder 3"/>
          <p:cNvSpPr>
            <a:spLocks noGrp="1"/>
          </p:cNvSpPr>
          <p:nvPr>
            <p:ph type="sldNum" sz="quarter" idx="10"/>
          </p:nvPr>
        </p:nvSpPr>
        <p:spPr/>
        <p:txBody>
          <a:bodyPr/>
          <a:lstStyle/>
          <a:p>
            <a:pPr>
              <a:defRPr/>
            </a:pPr>
            <a:fld id="{C33BA960-3B16-4CC8-9D09-C147785EAACE}" type="slidenum">
              <a:rPr lang="fr-FR" smtClean="0"/>
              <a:pPr>
                <a:defRPr/>
              </a:pPr>
              <a:t>14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4"/>
          <p:cNvSpPr/>
          <p:nvPr userDrawn="1"/>
        </p:nvSpPr>
        <p:spPr>
          <a:xfrm>
            <a:off x="142844" y="5715016"/>
            <a:ext cx="8786874" cy="10715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2290" name="Rectangle 2"/>
          <p:cNvSpPr>
            <a:spLocks noGrp="1" noChangeArrowheads="1"/>
          </p:cNvSpPr>
          <p:nvPr>
            <p:ph type="ctrTitle"/>
          </p:nvPr>
        </p:nvSpPr>
        <p:spPr>
          <a:xfrm>
            <a:off x="685800" y="2357438"/>
            <a:ext cx="7772400" cy="1143000"/>
          </a:xfrm>
        </p:spPr>
        <p:txBody>
          <a:bodyPr/>
          <a:lstStyle>
            <a:lvl1pPr>
              <a:defRPr/>
            </a:lvl1pPr>
          </a:lstStyle>
          <a:p>
            <a:r>
              <a:rPr lang="en-US" smtClean="0"/>
              <a:t>Click to edit Master title style</a:t>
            </a:r>
            <a:endParaRPr lang="en-CA" dirty="0"/>
          </a:p>
        </p:txBody>
      </p:sp>
      <p:sp>
        <p:nvSpPr>
          <p:cNvPr id="12291" name="Rectangle 3"/>
          <p:cNvSpPr>
            <a:spLocks noGrp="1" noChangeArrowheads="1"/>
          </p:cNvSpPr>
          <p:nvPr>
            <p:ph type="subTitle" idx="1"/>
          </p:nvPr>
        </p:nvSpPr>
        <p:spPr>
          <a:xfrm>
            <a:off x="1371600" y="3886200"/>
            <a:ext cx="6400800" cy="1185874"/>
          </a:xfrm>
        </p:spPr>
        <p:txBody>
          <a:bodyPr/>
          <a:lstStyle>
            <a:lvl1pPr marL="0" indent="0" algn="ctr">
              <a:buFontTx/>
              <a:buNone/>
              <a:defRPr/>
            </a:lvl1pPr>
          </a:lstStyle>
          <a:p>
            <a:r>
              <a:rPr lang="en-US" smtClean="0"/>
              <a:t>Click to edit Master subtitle style</a:t>
            </a:r>
            <a:endParaRPr lang="en-CA"/>
          </a:p>
        </p:txBody>
      </p:sp>
      <p:pic>
        <p:nvPicPr>
          <p:cNvPr id="1026" name="Picture 2" descr="T:\4000 - COMMUNICATIONS\4300 - PRÉSENTATIONS, IMAGES ET LOGOS\LOGOS\LOGO GEOIDE\geoide_grand.jpg"/>
          <p:cNvPicPr>
            <a:picLocks noChangeAspect="1" noChangeArrowheads="1"/>
          </p:cNvPicPr>
          <p:nvPr userDrawn="1"/>
        </p:nvPicPr>
        <p:blipFill>
          <a:blip r:embed="rId2" cstate="email"/>
          <a:srcRect/>
          <a:stretch>
            <a:fillRect/>
          </a:stretch>
        </p:blipFill>
        <p:spPr bwMode="auto">
          <a:xfrm>
            <a:off x="190495" y="142852"/>
            <a:ext cx="2952745" cy="2007866"/>
          </a:xfrm>
          <a:prstGeom prst="rect">
            <a:avLst/>
          </a:prstGeom>
          <a:noFill/>
        </p:spPr>
      </p:pic>
      <p:grpSp>
        <p:nvGrpSpPr>
          <p:cNvPr id="13" name="Group 12"/>
          <p:cNvGrpSpPr/>
          <p:nvPr userDrawn="1"/>
        </p:nvGrpSpPr>
        <p:grpSpPr>
          <a:xfrm>
            <a:off x="459394" y="6143644"/>
            <a:ext cx="8286808" cy="562751"/>
            <a:chOff x="357158" y="5500702"/>
            <a:chExt cx="8286808" cy="562751"/>
          </a:xfrm>
        </p:grpSpPr>
        <p:sp>
          <p:nvSpPr>
            <p:cNvPr id="12" name="TextBox 11"/>
            <p:cNvSpPr txBox="1"/>
            <p:nvPr userDrawn="1"/>
          </p:nvSpPr>
          <p:spPr>
            <a:xfrm>
              <a:off x="357158" y="5786454"/>
              <a:ext cx="8286808" cy="276999"/>
            </a:xfrm>
            <a:prstGeom prst="rect">
              <a:avLst/>
            </a:prstGeom>
            <a:noFill/>
          </p:spPr>
          <p:txBody>
            <a:bodyPr wrap="square" rtlCol="0">
              <a:spAutoFit/>
            </a:bodyPr>
            <a:lstStyle/>
            <a:p>
              <a:pPr marL="0" marR="0" indent="0" algn="just" defTabSz="914400" rtl="0" eaLnBrk="1" fontAlgn="base" latinLnBrk="0" hangingPunct="1">
                <a:lnSpc>
                  <a:spcPct val="100000"/>
                </a:lnSpc>
                <a:spcBef>
                  <a:spcPct val="0"/>
                </a:spcBef>
                <a:spcAft>
                  <a:spcPct val="0"/>
                </a:spcAft>
                <a:buClrTx/>
                <a:buSzTx/>
                <a:buFontTx/>
                <a:buNone/>
                <a:tabLst/>
                <a:defRPr/>
              </a:pPr>
              <a:r>
                <a:rPr lang="fr-CA" sz="1200" noProof="0" dirty="0" smtClean="0">
                  <a:latin typeface="Calibri" pitchFamily="34" charset="0"/>
                </a:rPr>
                <a:t>Le Réseau GEOIDE est financé par le </a:t>
              </a:r>
              <a:r>
                <a:rPr lang="fr-CA" sz="1200" baseline="0" noProof="0" dirty="0" smtClean="0">
                  <a:latin typeface="Calibri" pitchFamily="34" charset="0"/>
                </a:rPr>
                <a:t>gouvernement du Canada par l’entremise du programme des Réseaux de centres d’excellence</a:t>
              </a:r>
              <a:r>
                <a:rPr lang="en-US" sz="1200" noProof="0" dirty="0" smtClean="0">
                  <a:latin typeface="Calibri" pitchFamily="34" charset="0"/>
                </a:rPr>
                <a:t> </a:t>
              </a:r>
              <a:endParaRPr lang="en-US" sz="1200" noProof="0" dirty="0">
                <a:latin typeface="Calibri" pitchFamily="34" charset="0"/>
              </a:endParaRPr>
            </a:p>
          </p:txBody>
        </p:sp>
        <p:grpSp>
          <p:nvGrpSpPr>
            <p:cNvPr id="11" name="Group 10"/>
            <p:cNvGrpSpPr/>
            <p:nvPr userDrawn="1"/>
          </p:nvGrpSpPr>
          <p:grpSpPr>
            <a:xfrm>
              <a:off x="428596" y="5500702"/>
              <a:ext cx="8001056" cy="357190"/>
              <a:chOff x="500034" y="5429264"/>
              <a:chExt cx="8001056" cy="357190"/>
            </a:xfrm>
          </p:grpSpPr>
          <p:pic>
            <p:nvPicPr>
              <p:cNvPr id="1027" name="Picture 3" descr="C:\Documents and Settings\gicot88\Desktop\canada_c.gif"/>
              <p:cNvPicPr>
                <a:picLocks noChangeAspect="1" noChangeArrowheads="1"/>
              </p:cNvPicPr>
              <p:nvPr userDrawn="1"/>
            </p:nvPicPr>
            <p:blipFill>
              <a:blip r:embed="rId3" cstate="print"/>
              <a:srcRect/>
              <a:stretch>
                <a:fillRect/>
              </a:stretch>
            </p:blipFill>
            <p:spPr bwMode="auto">
              <a:xfrm>
                <a:off x="500034" y="5429264"/>
                <a:ext cx="1143008" cy="288094"/>
              </a:xfrm>
              <a:prstGeom prst="rect">
                <a:avLst/>
              </a:prstGeom>
              <a:noFill/>
            </p:spPr>
          </p:pic>
          <p:sp>
            <p:nvSpPr>
              <p:cNvPr id="10" name="TextBox 9"/>
              <p:cNvSpPr txBox="1"/>
              <p:nvPr userDrawn="1"/>
            </p:nvSpPr>
            <p:spPr>
              <a:xfrm>
                <a:off x="1714480" y="5509455"/>
                <a:ext cx="6786610" cy="276999"/>
              </a:xfrm>
              <a:prstGeom prst="rect">
                <a:avLst/>
              </a:prstGeom>
              <a:noFill/>
            </p:spPr>
            <p:txBody>
              <a:bodyPr wrap="square" rtlCol="0">
                <a:spAutoFit/>
              </a:bodyPr>
              <a:lstStyle/>
              <a:p>
                <a:r>
                  <a:rPr lang="en-US" sz="1200" noProof="0" dirty="0" smtClean="0">
                    <a:latin typeface="Calibri" pitchFamily="34" charset="0"/>
                  </a:rPr>
                  <a:t>GEOIDE is funded by the Government of Canada </a:t>
                </a:r>
                <a:r>
                  <a:rPr lang="en-US" sz="1200" baseline="0" noProof="0" dirty="0" smtClean="0">
                    <a:latin typeface="Calibri" pitchFamily="34" charset="0"/>
                  </a:rPr>
                  <a:t>through the Networks of </a:t>
                </a:r>
                <a:r>
                  <a:rPr lang="en-US" sz="1200" baseline="0" noProof="0" dirty="0" err="1" smtClean="0">
                    <a:latin typeface="Calibri" pitchFamily="34" charset="0"/>
                  </a:rPr>
                  <a:t>Centres</a:t>
                </a:r>
                <a:r>
                  <a:rPr lang="en-US" sz="1200" baseline="0" noProof="0" dirty="0" smtClean="0">
                    <a:latin typeface="Calibri" pitchFamily="34" charset="0"/>
                  </a:rPr>
                  <a:t> of Excellence Program</a:t>
                </a:r>
                <a:endParaRPr lang="en-US" dirty="0"/>
              </a:p>
            </p:txBody>
          </p:sp>
        </p:gr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r-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A"/>
          </a:p>
        </p:txBody>
      </p:sp>
      <p:sp>
        <p:nvSpPr>
          <p:cNvPr id="3" name="Content Placeholder 2"/>
          <p:cNvSpPr>
            <a:spLocks noGrp="1"/>
          </p:cNvSpPr>
          <p:nvPr>
            <p:ph idx="1"/>
          </p:nvPr>
        </p:nvSpPr>
        <p:spPr/>
        <p:txBody>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A"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8"/>
          <p:cNvSpPr txBox="1"/>
          <p:nvPr/>
        </p:nvSpPr>
        <p:spPr>
          <a:xfrm>
            <a:off x="8072462" y="6335933"/>
            <a:ext cx="714380" cy="307777"/>
          </a:xfrm>
          <a:prstGeom prst="rect">
            <a:avLst/>
          </a:prstGeom>
          <a:noFill/>
        </p:spPr>
        <p:txBody>
          <a:bodyPr wrap="square" rtlCol="0">
            <a:spAutoFit/>
          </a:bodyPr>
          <a:lstStyle/>
          <a:p>
            <a:fld id="{B54F5607-4272-4251-BA64-7A371D60C38D}" type="slidenum">
              <a:rPr lang="fr-CA" sz="1400" smtClean="0">
                <a:latin typeface="Calibri" pitchFamily="34" charset="0"/>
              </a:rPr>
              <a:pPr/>
              <a:t>‹#›</a:t>
            </a:fld>
            <a:endParaRPr lang="fr-CA" sz="1400" dirty="0">
              <a:latin typeface="Calibri" pitchFamily="34" charset="0"/>
            </a:endParaRPr>
          </a:p>
        </p:txBody>
      </p:sp>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noProof="0" smtClean="0"/>
              <a:t>Cliquez et modifiez le titre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dirty="0" err="1" smtClean="0"/>
              <a:t>Cliquez</a:t>
            </a:r>
            <a:r>
              <a:rPr lang="en-US" noProof="0" dirty="0" smtClean="0"/>
              <a:t> pour modifier les styles du </a:t>
            </a:r>
            <a:r>
              <a:rPr lang="en-US" noProof="0" dirty="0" err="1" smtClean="0"/>
              <a:t>texte</a:t>
            </a:r>
            <a:r>
              <a:rPr lang="en-US" noProof="0" dirty="0" smtClean="0"/>
              <a:t> du masque</a:t>
            </a:r>
          </a:p>
          <a:p>
            <a:pPr lvl="1"/>
            <a:r>
              <a:rPr lang="en-US" noProof="0" dirty="0" err="1" smtClean="0"/>
              <a:t>Deuxième</a:t>
            </a:r>
            <a:r>
              <a:rPr lang="en-US" noProof="0" dirty="0" smtClean="0"/>
              <a:t> </a:t>
            </a:r>
            <a:r>
              <a:rPr lang="en-US" noProof="0" dirty="0" err="1" smtClean="0"/>
              <a:t>niveau</a:t>
            </a:r>
            <a:endParaRPr lang="en-US" noProof="0" dirty="0" smtClean="0"/>
          </a:p>
          <a:p>
            <a:pPr lvl="2"/>
            <a:r>
              <a:rPr lang="en-US" noProof="0" dirty="0" err="1" smtClean="0"/>
              <a:t>Troisième</a:t>
            </a:r>
            <a:r>
              <a:rPr lang="en-US" noProof="0" dirty="0" smtClean="0"/>
              <a:t> </a:t>
            </a:r>
            <a:r>
              <a:rPr lang="en-US" noProof="0" dirty="0" err="1" smtClean="0"/>
              <a:t>niveau</a:t>
            </a:r>
            <a:endParaRPr lang="en-US" noProof="0" dirty="0" smtClean="0"/>
          </a:p>
          <a:p>
            <a:pPr lvl="3"/>
            <a:r>
              <a:rPr lang="en-US" noProof="0" dirty="0" err="1" smtClean="0"/>
              <a:t>Quatrième</a:t>
            </a:r>
            <a:r>
              <a:rPr lang="en-US" noProof="0" dirty="0" smtClean="0"/>
              <a:t> </a:t>
            </a:r>
            <a:r>
              <a:rPr lang="en-US" noProof="0" dirty="0" err="1" smtClean="0"/>
              <a:t>niveau</a:t>
            </a:r>
            <a:endParaRPr lang="en-US" noProof="0" dirty="0" smtClean="0"/>
          </a:p>
          <a:p>
            <a:pPr lvl="4"/>
            <a:r>
              <a:rPr lang="en-US" noProof="0" dirty="0" err="1" smtClean="0"/>
              <a:t>Cinquième</a:t>
            </a:r>
            <a:r>
              <a:rPr lang="en-US" noProof="0" dirty="0" smtClean="0"/>
              <a:t> </a:t>
            </a:r>
            <a:r>
              <a:rPr lang="en-US" noProof="0" dirty="0" err="1" smtClean="0"/>
              <a:t>niveau</a:t>
            </a:r>
            <a:endParaRPr lang="en-US" noProof="0" dirty="0" smtClean="0"/>
          </a:p>
        </p:txBody>
      </p:sp>
      <p:pic>
        <p:nvPicPr>
          <p:cNvPr id="11" name="Picture 13" descr="D:\20080318_Partage\4000 - COMMUNICATIONS\4300 - PRÉSENTATIONS, IMAGES ET LOGOS\LOGOS\LOGO GEOIDE\geoide_NEW.jpg"/>
          <p:cNvPicPr>
            <a:picLocks noChangeAspect="1" noChangeArrowheads="1"/>
          </p:cNvPicPr>
          <p:nvPr/>
        </p:nvPicPr>
        <p:blipFill>
          <a:blip r:embed="rId14" cstate="email"/>
          <a:srcRect/>
          <a:stretch>
            <a:fillRect/>
          </a:stretch>
        </p:blipFill>
        <p:spPr bwMode="auto">
          <a:xfrm>
            <a:off x="266339" y="6072206"/>
            <a:ext cx="958850" cy="652462"/>
          </a:xfrm>
          <a:prstGeom prst="rect">
            <a:avLst/>
          </a:prstGeom>
        </p:spPr>
        <p:style>
          <a:lnRef idx="2">
            <a:schemeClr val="accent3"/>
          </a:lnRef>
          <a:fillRef idx="1">
            <a:schemeClr val="lt1"/>
          </a:fillRef>
          <a:effectRef idx="0">
            <a:schemeClr val="accent3"/>
          </a:effectRef>
          <a:fontRef idx="minor">
            <a:schemeClr val="dk1"/>
          </a:fontRef>
        </p:style>
      </p:pic>
    </p:spTree>
  </p:cSld>
  <p:clrMap bg1="lt1" tx1="dk1" bg2="lt2" tx2="dk2" accent1="accent1" accent2="accent2" accent3="accent3" accent4="accent4" accent5="accent5" accent6="accent6" hlink="hlink" folHlink="folHlink"/>
  <p:sldLayoutIdLst>
    <p:sldLayoutId id="2147483816"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Lst>
  <p:timing>
    <p:tnLst>
      <p:par>
        <p:cTn id="1" dur="indefinite" restart="never" nodeType="tmRoot"/>
      </p:par>
    </p:tnLst>
  </p:timing>
  <p:txStyles>
    <p:titleStyle>
      <a:lvl1pPr algn="ctr" rtl="0" eaLnBrk="1" fontAlgn="base" hangingPunct="1">
        <a:spcBef>
          <a:spcPct val="0"/>
        </a:spcBef>
        <a:spcAft>
          <a:spcPct val="0"/>
        </a:spcAft>
        <a:defRPr sz="5400">
          <a:solidFill>
            <a:srgbClr val="005600"/>
          </a:solidFill>
          <a:latin typeface="Calibri" pitchFamily="34" charset="0"/>
          <a:ea typeface="+mj-ea"/>
          <a:cs typeface="Arial" pitchFamily="34" charset="0"/>
        </a:defRPr>
      </a:lvl1pPr>
      <a:lvl2pPr algn="ctr" rtl="0" eaLnBrk="1" fontAlgn="base" hangingPunct="1">
        <a:spcBef>
          <a:spcPct val="0"/>
        </a:spcBef>
        <a:spcAft>
          <a:spcPct val="0"/>
        </a:spcAft>
        <a:defRPr sz="5400">
          <a:solidFill>
            <a:srgbClr val="005600"/>
          </a:solidFill>
          <a:latin typeface="Arial" charset="0"/>
          <a:cs typeface="Arial" charset="0"/>
        </a:defRPr>
      </a:lvl2pPr>
      <a:lvl3pPr algn="ctr" rtl="0" eaLnBrk="1" fontAlgn="base" hangingPunct="1">
        <a:spcBef>
          <a:spcPct val="0"/>
        </a:spcBef>
        <a:spcAft>
          <a:spcPct val="0"/>
        </a:spcAft>
        <a:defRPr sz="5400">
          <a:solidFill>
            <a:srgbClr val="005600"/>
          </a:solidFill>
          <a:latin typeface="Arial" charset="0"/>
          <a:cs typeface="Arial" charset="0"/>
        </a:defRPr>
      </a:lvl3pPr>
      <a:lvl4pPr algn="ctr" rtl="0" eaLnBrk="1" fontAlgn="base" hangingPunct="1">
        <a:spcBef>
          <a:spcPct val="0"/>
        </a:spcBef>
        <a:spcAft>
          <a:spcPct val="0"/>
        </a:spcAft>
        <a:defRPr sz="5400">
          <a:solidFill>
            <a:srgbClr val="005600"/>
          </a:solidFill>
          <a:latin typeface="Arial" charset="0"/>
          <a:cs typeface="Arial" charset="0"/>
        </a:defRPr>
      </a:lvl4pPr>
      <a:lvl5pPr algn="ctr" rtl="0" eaLnBrk="1" fontAlgn="base" hangingPunct="1">
        <a:spcBef>
          <a:spcPct val="0"/>
        </a:spcBef>
        <a:spcAft>
          <a:spcPct val="0"/>
        </a:spcAft>
        <a:defRPr sz="5400">
          <a:solidFill>
            <a:srgbClr val="005600"/>
          </a:solidFill>
          <a:latin typeface="Arial" charset="0"/>
          <a:cs typeface="Arial" charset="0"/>
        </a:defRPr>
      </a:lvl5pPr>
      <a:lvl6pPr marL="457200" algn="ctr" rtl="0" eaLnBrk="1" fontAlgn="base" hangingPunct="1">
        <a:spcBef>
          <a:spcPct val="0"/>
        </a:spcBef>
        <a:spcAft>
          <a:spcPct val="0"/>
        </a:spcAft>
        <a:defRPr sz="4000" i="1">
          <a:solidFill>
            <a:srgbClr val="005600"/>
          </a:solidFill>
          <a:latin typeface="Lucida Bright" pitchFamily="1" charset="0"/>
        </a:defRPr>
      </a:lvl6pPr>
      <a:lvl7pPr marL="914400" algn="ctr" rtl="0" eaLnBrk="1" fontAlgn="base" hangingPunct="1">
        <a:spcBef>
          <a:spcPct val="0"/>
        </a:spcBef>
        <a:spcAft>
          <a:spcPct val="0"/>
        </a:spcAft>
        <a:defRPr sz="4000" i="1">
          <a:solidFill>
            <a:srgbClr val="005600"/>
          </a:solidFill>
          <a:latin typeface="Lucida Bright" pitchFamily="1" charset="0"/>
        </a:defRPr>
      </a:lvl7pPr>
      <a:lvl8pPr marL="1371600" algn="ctr" rtl="0" eaLnBrk="1" fontAlgn="base" hangingPunct="1">
        <a:spcBef>
          <a:spcPct val="0"/>
        </a:spcBef>
        <a:spcAft>
          <a:spcPct val="0"/>
        </a:spcAft>
        <a:defRPr sz="4000" i="1">
          <a:solidFill>
            <a:srgbClr val="005600"/>
          </a:solidFill>
          <a:latin typeface="Lucida Bright" pitchFamily="1" charset="0"/>
        </a:defRPr>
      </a:lvl8pPr>
      <a:lvl9pPr marL="1828800" algn="ctr" rtl="0" eaLnBrk="1" fontAlgn="base" hangingPunct="1">
        <a:spcBef>
          <a:spcPct val="0"/>
        </a:spcBef>
        <a:spcAft>
          <a:spcPct val="0"/>
        </a:spcAft>
        <a:defRPr sz="4000" i="1">
          <a:solidFill>
            <a:srgbClr val="005600"/>
          </a:solidFill>
          <a:latin typeface="Lucida Bright" pitchFamily="1" charset="0"/>
        </a:defRPr>
      </a:lvl9pPr>
    </p:titleStyle>
    <p:bodyStyle>
      <a:lvl1pPr marL="342900" indent="-342900" algn="l" rtl="0" eaLnBrk="1" fontAlgn="base" hangingPunct="1">
        <a:spcBef>
          <a:spcPct val="20000"/>
        </a:spcBef>
        <a:spcAft>
          <a:spcPct val="0"/>
        </a:spcAft>
        <a:buSzPct val="80000"/>
        <a:buBlip>
          <a:blip r:embed="rId15"/>
        </a:buBlip>
        <a:defRPr sz="3600">
          <a:solidFill>
            <a:schemeClr val="tx1"/>
          </a:solidFill>
          <a:latin typeface="Calibri" pitchFamily="34" charset="0"/>
          <a:ea typeface="+mn-ea"/>
          <a:cs typeface="Arial" pitchFamily="34" charset="0"/>
        </a:defRPr>
      </a:lvl1pPr>
      <a:lvl2pPr marL="742950" indent="-285750" algn="l" rtl="0" eaLnBrk="1" fontAlgn="base" hangingPunct="1">
        <a:spcBef>
          <a:spcPct val="60000"/>
        </a:spcBef>
        <a:spcAft>
          <a:spcPct val="0"/>
        </a:spcAft>
        <a:buBlip>
          <a:blip r:embed="rId16"/>
        </a:buBlip>
        <a:defRPr sz="3200">
          <a:solidFill>
            <a:schemeClr val="tx1"/>
          </a:solidFill>
          <a:latin typeface="Calibri" pitchFamily="34" charset="0"/>
          <a:cs typeface="Arial" pitchFamily="34" charset="0"/>
        </a:defRPr>
      </a:lvl2pPr>
      <a:lvl3pPr marL="1143000" indent="-228600" algn="l" rtl="0" eaLnBrk="1" fontAlgn="base" hangingPunct="1">
        <a:spcBef>
          <a:spcPct val="60000"/>
        </a:spcBef>
        <a:spcAft>
          <a:spcPct val="0"/>
        </a:spcAft>
        <a:buBlip>
          <a:blip r:embed="rId17"/>
        </a:buBlip>
        <a:defRPr sz="2800">
          <a:solidFill>
            <a:schemeClr val="tx1"/>
          </a:solidFill>
          <a:latin typeface="Calibri" pitchFamily="34" charset="0"/>
          <a:cs typeface="Arial" pitchFamily="34" charset="0"/>
        </a:defRPr>
      </a:lvl3pPr>
      <a:lvl4pPr marL="1600200" indent="-228600" algn="l" rtl="0" eaLnBrk="1" fontAlgn="base" hangingPunct="1">
        <a:spcBef>
          <a:spcPct val="60000"/>
        </a:spcBef>
        <a:spcAft>
          <a:spcPct val="0"/>
        </a:spcAft>
        <a:buBlip>
          <a:blip r:embed="rId18"/>
        </a:buBlip>
        <a:defRPr sz="2400">
          <a:solidFill>
            <a:schemeClr val="tx1"/>
          </a:solidFill>
          <a:latin typeface="Calibri" pitchFamily="34" charset="0"/>
          <a:cs typeface="Arial" pitchFamily="34" charset="0"/>
        </a:defRPr>
      </a:lvl4pPr>
      <a:lvl5pPr marL="2057400" indent="-228600" algn="l" rtl="0" eaLnBrk="1" fontAlgn="base" hangingPunct="1">
        <a:spcBef>
          <a:spcPct val="60000"/>
        </a:spcBef>
        <a:spcAft>
          <a:spcPct val="0"/>
        </a:spcAft>
        <a:buBlip>
          <a:blip r:embed="rId19"/>
        </a:buBlip>
        <a:defRPr sz="2400">
          <a:solidFill>
            <a:schemeClr val="tx1"/>
          </a:solidFill>
          <a:latin typeface="Calibri" pitchFamily="34" charset="0"/>
          <a:cs typeface="Arial" pitchFamily="34" charset="0"/>
        </a:defRPr>
      </a:lvl5pPr>
      <a:lvl6pPr marL="2514600" indent="-228600" algn="l" rtl="0" eaLnBrk="1" fontAlgn="base" hangingPunct="1">
        <a:spcBef>
          <a:spcPct val="60000"/>
        </a:spcBef>
        <a:spcAft>
          <a:spcPct val="0"/>
        </a:spcAft>
        <a:buBlip>
          <a:blip r:embed="rId19"/>
        </a:buBlip>
        <a:defRPr sz="2000" i="1">
          <a:solidFill>
            <a:schemeClr val="tx1"/>
          </a:solidFill>
          <a:effectLst>
            <a:outerShdw blurRad="38100" dist="38100" dir="2700000" algn="tl">
              <a:srgbClr val="C0C0C0"/>
            </a:outerShdw>
          </a:effectLst>
          <a:latin typeface="+mn-lt"/>
        </a:defRPr>
      </a:lvl6pPr>
      <a:lvl7pPr marL="2971800" indent="-228600" algn="l" rtl="0" eaLnBrk="1" fontAlgn="base" hangingPunct="1">
        <a:spcBef>
          <a:spcPct val="60000"/>
        </a:spcBef>
        <a:spcAft>
          <a:spcPct val="0"/>
        </a:spcAft>
        <a:buBlip>
          <a:blip r:embed="rId19"/>
        </a:buBlip>
        <a:defRPr sz="2000" i="1">
          <a:solidFill>
            <a:schemeClr val="tx1"/>
          </a:solidFill>
          <a:effectLst>
            <a:outerShdw blurRad="38100" dist="38100" dir="2700000" algn="tl">
              <a:srgbClr val="C0C0C0"/>
            </a:outerShdw>
          </a:effectLst>
          <a:latin typeface="+mn-lt"/>
        </a:defRPr>
      </a:lvl7pPr>
      <a:lvl8pPr marL="3429000" indent="-228600" algn="l" rtl="0" eaLnBrk="1" fontAlgn="base" hangingPunct="1">
        <a:spcBef>
          <a:spcPct val="60000"/>
        </a:spcBef>
        <a:spcAft>
          <a:spcPct val="0"/>
        </a:spcAft>
        <a:buBlip>
          <a:blip r:embed="rId19"/>
        </a:buBlip>
        <a:defRPr sz="2000" i="1">
          <a:solidFill>
            <a:schemeClr val="tx1"/>
          </a:solidFill>
          <a:effectLst>
            <a:outerShdw blurRad="38100" dist="38100" dir="2700000" algn="tl">
              <a:srgbClr val="C0C0C0"/>
            </a:outerShdw>
          </a:effectLst>
          <a:latin typeface="+mn-lt"/>
        </a:defRPr>
      </a:lvl8pPr>
      <a:lvl9pPr marL="3886200" indent="-228600" algn="l" rtl="0" eaLnBrk="1" fontAlgn="base" hangingPunct="1">
        <a:spcBef>
          <a:spcPct val="60000"/>
        </a:spcBef>
        <a:spcAft>
          <a:spcPct val="0"/>
        </a:spcAft>
        <a:buBlip>
          <a:blip r:embed="rId19"/>
        </a:buBlip>
        <a:defRPr sz="2000" i="1">
          <a:solidFill>
            <a:schemeClr val="tx1"/>
          </a:solidFill>
          <a:effectLst>
            <a:outerShdw blurRad="38100" dist="38100" dir="2700000" algn="tl">
              <a:srgbClr val="C0C0C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8.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s>
</file>

<file path=ppt/slides/_rels/slide14.xml.rels><?xml version="1.0" encoding="UTF-8" standalone="yes"?>
<Relationships xmlns="http://schemas.openxmlformats.org/package/2006/relationships"><Relationship Id="rId13" Type="http://schemas.openxmlformats.org/officeDocument/2006/relationships/diagramData" Target="../diagrams/data8.xml"/><Relationship Id="rId18" Type="http://schemas.openxmlformats.org/officeDocument/2006/relationships/diagramData" Target="../diagrams/data9.xml"/><Relationship Id="rId26" Type="http://schemas.openxmlformats.org/officeDocument/2006/relationships/diagramColors" Target="../diagrams/colors10.xml"/><Relationship Id="rId39" Type="http://schemas.openxmlformats.org/officeDocument/2006/relationships/diagramLayout" Target="../diagrams/layout13.xml"/><Relationship Id="rId21" Type="http://schemas.openxmlformats.org/officeDocument/2006/relationships/diagramColors" Target="../diagrams/colors9.xml"/><Relationship Id="rId34" Type="http://schemas.openxmlformats.org/officeDocument/2006/relationships/diagramLayout" Target="../diagrams/layout12.xml"/><Relationship Id="rId42" Type="http://schemas.microsoft.com/office/2007/relationships/diagramDrawing" Target="../diagrams/drawing13.xml"/><Relationship Id="rId47" Type="http://schemas.microsoft.com/office/2007/relationships/diagramDrawing" Target="../diagrams/drawing14.xml"/><Relationship Id="rId50" Type="http://schemas.openxmlformats.org/officeDocument/2006/relationships/diagramQuickStyle" Target="../diagrams/quickStyle15.xml"/><Relationship Id="rId55" Type="http://schemas.openxmlformats.org/officeDocument/2006/relationships/diagramQuickStyle" Target="../diagrams/quickStyle16.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5" Type="http://schemas.openxmlformats.org/officeDocument/2006/relationships/diagramQuickStyle" Target="../diagrams/quickStyle10.xml"/><Relationship Id="rId33" Type="http://schemas.openxmlformats.org/officeDocument/2006/relationships/diagramData" Target="../diagrams/data12.xml"/><Relationship Id="rId38" Type="http://schemas.openxmlformats.org/officeDocument/2006/relationships/diagramData" Target="../diagrams/data13.xml"/><Relationship Id="rId46" Type="http://schemas.openxmlformats.org/officeDocument/2006/relationships/diagramColors" Target="../diagrams/colors14.xml"/><Relationship Id="rId2" Type="http://schemas.openxmlformats.org/officeDocument/2006/relationships/notesSlide" Target="../notesSlides/notesSlide9.xml"/><Relationship Id="rId16" Type="http://schemas.openxmlformats.org/officeDocument/2006/relationships/diagramColors" Target="../diagrams/colors8.xml"/><Relationship Id="rId20" Type="http://schemas.openxmlformats.org/officeDocument/2006/relationships/diagramQuickStyle" Target="../diagrams/quickStyle9.xml"/><Relationship Id="rId29" Type="http://schemas.openxmlformats.org/officeDocument/2006/relationships/diagramLayout" Target="../diagrams/layout11.xml"/><Relationship Id="rId41" Type="http://schemas.openxmlformats.org/officeDocument/2006/relationships/diagramColors" Target="../diagrams/colors13.xml"/><Relationship Id="rId54" Type="http://schemas.openxmlformats.org/officeDocument/2006/relationships/diagramLayout" Target="../diagrams/layout16.xml"/><Relationship Id="rId1" Type="http://schemas.openxmlformats.org/officeDocument/2006/relationships/slideLayout" Target="../slideLayouts/slideLayout7.xml"/><Relationship Id="rId6" Type="http://schemas.openxmlformats.org/officeDocument/2006/relationships/diagramColors" Target="../diagrams/colors6.xml"/><Relationship Id="rId11" Type="http://schemas.openxmlformats.org/officeDocument/2006/relationships/diagramColors" Target="../diagrams/colors7.xml"/><Relationship Id="rId24" Type="http://schemas.openxmlformats.org/officeDocument/2006/relationships/diagramLayout" Target="../diagrams/layout10.xml"/><Relationship Id="rId32" Type="http://schemas.microsoft.com/office/2007/relationships/diagramDrawing" Target="../diagrams/drawing11.xml"/><Relationship Id="rId37" Type="http://schemas.microsoft.com/office/2007/relationships/diagramDrawing" Target="../diagrams/drawing12.xml"/><Relationship Id="rId40" Type="http://schemas.openxmlformats.org/officeDocument/2006/relationships/diagramQuickStyle" Target="../diagrams/quickStyle13.xml"/><Relationship Id="rId45" Type="http://schemas.openxmlformats.org/officeDocument/2006/relationships/diagramQuickStyle" Target="../diagrams/quickStyle14.xml"/><Relationship Id="rId53" Type="http://schemas.openxmlformats.org/officeDocument/2006/relationships/diagramData" Target="../diagrams/data16.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23" Type="http://schemas.openxmlformats.org/officeDocument/2006/relationships/diagramData" Target="../diagrams/data10.xml"/><Relationship Id="rId28" Type="http://schemas.openxmlformats.org/officeDocument/2006/relationships/diagramData" Target="../diagrams/data11.xml"/><Relationship Id="rId36" Type="http://schemas.openxmlformats.org/officeDocument/2006/relationships/diagramColors" Target="../diagrams/colors12.xml"/><Relationship Id="rId49" Type="http://schemas.openxmlformats.org/officeDocument/2006/relationships/diagramLayout" Target="../diagrams/layout15.xml"/><Relationship Id="rId57" Type="http://schemas.microsoft.com/office/2007/relationships/diagramDrawing" Target="../diagrams/drawing16.xml"/><Relationship Id="rId10" Type="http://schemas.openxmlformats.org/officeDocument/2006/relationships/diagramQuickStyle" Target="../diagrams/quickStyle7.xml"/><Relationship Id="rId19" Type="http://schemas.openxmlformats.org/officeDocument/2006/relationships/diagramLayout" Target="../diagrams/layout9.xml"/><Relationship Id="rId31" Type="http://schemas.openxmlformats.org/officeDocument/2006/relationships/diagramColors" Target="../diagrams/colors11.xml"/><Relationship Id="rId44" Type="http://schemas.openxmlformats.org/officeDocument/2006/relationships/diagramLayout" Target="../diagrams/layout14.xml"/><Relationship Id="rId52" Type="http://schemas.microsoft.com/office/2007/relationships/diagramDrawing" Target="../diagrams/drawing15.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 Id="rId22" Type="http://schemas.microsoft.com/office/2007/relationships/diagramDrawing" Target="../diagrams/drawing9.xml"/><Relationship Id="rId27" Type="http://schemas.microsoft.com/office/2007/relationships/diagramDrawing" Target="../diagrams/drawing10.xml"/><Relationship Id="rId30" Type="http://schemas.openxmlformats.org/officeDocument/2006/relationships/diagramQuickStyle" Target="../diagrams/quickStyle11.xml"/><Relationship Id="rId35" Type="http://schemas.openxmlformats.org/officeDocument/2006/relationships/diagramQuickStyle" Target="../diagrams/quickStyle12.xml"/><Relationship Id="rId43" Type="http://schemas.openxmlformats.org/officeDocument/2006/relationships/diagramData" Target="../diagrams/data14.xml"/><Relationship Id="rId48" Type="http://schemas.openxmlformats.org/officeDocument/2006/relationships/diagramData" Target="../diagrams/data15.xml"/><Relationship Id="rId56" Type="http://schemas.openxmlformats.org/officeDocument/2006/relationships/diagramColors" Target="../diagrams/colors16.xml"/><Relationship Id="rId8" Type="http://schemas.openxmlformats.org/officeDocument/2006/relationships/diagramData" Target="../diagrams/data7.xml"/><Relationship Id="rId51" Type="http://schemas.openxmlformats.org/officeDocument/2006/relationships/diagramColors" Target="../diagrams/colors15.xml"/><Relationship Id="rId3" Type="http://schemas.openxmlformats.org/officeDocument/2006/relationships/diagramData" Target="../diagrams/data6.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8.xml"/><Relationship Id="rId13" Type="http://schemas.openxmlformats.org/officeDocument/2006/relationships/diagramData" Target="../diagrams/data19.xml"/><Relationship Id="rId18" Type="http://schemas.openxmlformats.org/officeDocument/2006/relationships/diagramData" Target="../diagrams/data20.xml"/><Relationship Id="rId3" Type="http://schemas.openxmlformats.org/officeDocument/2006/relationships/diagramData" Target="../diagrams/data17.xml"/><Relationship Id="rId21" Type="http://schemas.openxmlformats.org/officeDocument/2006/relationships/diagramColors" Target="../diagrams/colors20.xml"/><Relationship Id="rId7" Type="http://schemas.microsoft.com/office/2007/relationships/diagramDrawing" Target="../diagrams/drawing17.xml"/><Relationship Id="rId12" Type="http://schemas.microsoft.com/office/2007/relationships/diagramDrawing" Target="../diagrams/drawing18.xml"/><Relationship Id="rId17" Type="http://schemas.microsoft.com/office/2007/relationships/diagramDrawing" Target="../diagrams/drawing19.xml"/><Relationship Id="rId2" Type="http://schemas.openxmlformats.org/officeDocument/2006/relationships/notesSlide" Target="../notesSlides/notesSlide10.xml"/><Relationship Id="rId16" Type="http://schemas.openxmlformats.org/officeDocument/2006/relationships/diagramColors" Target="../diagrams/colors19.xml"/><Relationship Id="rId20" Type="http://schemas.openxmlformats.org/officeDocument/2006/relationships/diagramQuickStyle" Target="../diagrams/quickStyle20.xml"/><Relationship Id="rId1" Type="http://schemas.openxmlformats.org/officeDocument/2006/relationships/slideLayout" Target="../slideLayouts/slideLayout7.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5" Type="http://schemas.openxmlformats.org/officeDocument/2006/relationships/diagramQuickStyle" Target="../diagrams/quickStyle19.xml"/><Relationship Id="rId10" Type="http://schemas.openxmlformats.org/officeDocument/2006/relationships/diagramQuickStyle" Target="../diagrams/quickStyle18.xml"/><Relationship Id="rId19" Type="http://schemas.openxmlformats.org/officeDocument/2006/relationships/diagramLayout" Target="../diagrams/layout20.xml"/><Relationship Id="rId4" Type="http://schemas.openxmlformats.org/officeDocument/2006/relationships/diagramLayout" Target="../diagrams/layout17.xml"/><Relationship Id="rId9" Type="http://schemas.openxmlformats.org/officeDocument/2006/relationships/diagramLayout" Target="../diagrams/layout18.xml"/><Relationship Id="rId14" Type="http://schemas.openxmlformats.org/officeDocument/2006/relationships/diagramLayout" Target="../diagrams/layout19.xml"/><Relationship Id="rId22" Type="http://schemas.microsoft.com/office/2007/relationships/diagramDrawing" Target="../diagrams/drawing20.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2.png"/><Relationship Id="rId7"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3.png"/><Relationship Id="rId9" Type="http://schemas.openxmlformats.org/officeDocument/2006/relationships/image" Target="../media/image15.jpe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eg"/></Relationships>
</file>

<file path=ppt/slides/_rels/slide2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2.jpe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5.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8" Type="http://schemas.openxmlformats.org/officeDocument/2006/relationships/diagramColors" Target="../diagrams/colors21.xml"/><Relationship Id="rId3" Type="http://schemas.openxmlformats.org/officeDocument/2006/relationships/image" Target="../media/image2.png"/><Relationship Id="rId7" Type="http://schemas.openxmlformats.org/officeDocument/2006/relationships/diagramQuickStyle" Target="../diagrams/quickStyle2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Layout" Target="../diagrams/layout21.xml"/><Relationship Id="rId5" Type="http://schemas.openxmlformats.org/officeDocument/2006/relationships/diagramData" Target="../diagrams/data21.xml"/><Relationship Id="rId4" Type="http://schemas.openxmlformats.org/officeDocument/2006/relationships/image" Target="../media/image3.png"/><Relationship Id="rId9" Type="http://schemas.microsoft.com/office/2007/relationships/diagramDrawing" Target="../diagrams/drawing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CA" dirty="0" smtClean="0"/>
              <a:t>GEOIDE</a:t>
            </a:r>
            <a:endParaRPr lang="fr-CA" dirty="0"/>
          </a:p>
        </p:txBody>
      </p:sp>
      <p:sp>
        <p:nvSpPr>
          <p:cNvPr id="3" name="Subtitle 2"/>
          <p:cNvSpPr>
            <a:spLocks noGrp="1"/>
          </p:cNvSpPr>
          <p:nvPr>
            <p:ph type="subTitle" idx="1"/>
          </p:nvPr>
        </p:nvSpPr>
        <p:spPr>
          <a:xfrm>
            <a:off x="714348" y="3643314"/>
            <a:ext cx="7643866" cy="1928826"/>
          </a:xfrm>
        </p:spPr>
        <p:txBody>
          <a:bodyPr/>
          <a:lstStyle/>
          <a:p>
            <a:r>
              <a:rPr lang="es-HN" dirty="0" smtClean="0"/>
              <a:t>Geomática para Decisiones Inteligentes</a:t>
            </a:r>
          </a:p>
          <a:p>
            <a:r>
              <a:rPr lang="es-HN" sz="2400" i="1" dirty="0" smtClean="0"/>
              <a:t>(</a:t>
            </a:r>
            <a:r>
              <a:rPr lang="es-HN" sz="2400" i="1" dirty="0" err="1" smtClean="0"/>
              <a:t>GEOmatics</a:t>
            </a:r>
            <a:r>
              <a:rPr lang="es-HN" sz="2400" i="1" dirty="0" smtClean="0"/>
              <a:t> </a:t>
            </a:r>
            <a:r>
              <a:rPr lang="es-HN" sz="2400" i="1" dirty="0" err="1" smtClean="0"/>
              <a:t>for</a:t>
            </a:r>
            <a:r>
              <a:rPr lang="es-HN" sz="2400" i="1" dirty="0" smtClean="0"/>
              <a:t> </a:t>
            </a:r>
            <a:r>
              <a:rPr lang="es-HN" sz="2400" i="1" dirty="0" err="1" smtClean="0"/>
              <a:t>Informed</a:t>
            </a:r>
            <a:r>
              <a:rPr lang="es-HN" sz="2400" i="1" dirty="0" smtClean="0"/>
              <a:t> </a:t>
            </a:r>
            <a:r>
              <a:rPr lang="es-HN" sz="2400" i="1" dirty="0" err="1" smtClean="0"/>
              <a:t>DEcisions</a:t>
            </a:r>
            <a:r>
              <a:rPr lang="es-HN" sz="2400" i="1" dirty="0" smtClean="0"/>
              <a:t>;</a:t>
            </a:r>
          </a:p>
          <a:p>
            <a:r>
              <a:rPr lang="es-HN" sz="2400" i="1" dirty="0" smtClean="0"/>
              <a:t>Géomatique </a:t>
            </a:r>
            <a:r>
              <a:rPr lang="es-HN" sz="2400" i="1" dirty="0" err="1" smtClean="0"/>
              <a:t>pour</a:t>
            </a:r>
            <a:r>
              <a:rPr lang="es-HN" sz="2400" i="1" dirty="0" smtClean="0"/>
              <a:t> des </a:t>
            </a:r>
            <a:r>
              <a:rPr lang="es-HN" sz="2400" i="1" dirty="0" err="1" smtClean="0"/>
              <a:t>Interventions</a:t>
            </a:r>
            <a:r>
              <a:rPr lang="es-HN" sz="2400" i="1" dirty="0" smtClean="0"/>
              <a:t> et </a:t>
            </a:r>
            <a:r>
              <a:rPr lang="es-HN" sz="2400" i="1" dirty="0" err="1" smtClean="0"/>
              <a:t>Décisions</a:t>
            </a:r>
            <a:r>
              <a:rPr lang="es-HN" sz="2400" i="1" dirty="0" smtClean="0"/>
              <a:t> </a:t>
            </a:r>
            <a:r>
              <a:rPr lang="es-HN" sz="2400" i="1" dirty="0" err="1" smtClean="0"/>
              <a:t>Éclairées</a:t>
            </a:r>
            <a:r>
              <a:rPr lang="es-HN" sz="2400" i="1" dirty="0" smtClean="0"/>
              <a:t>)</a:t>
            </a:r>
            <a:endParaRPr lang="es-HN" sz="24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z="4000" dirty="0" err="1" smtClean="0"/>
              <a:t>Como</a:t>
            </a:r>
            <a:r>
              <a:rPr lang="fr-CA" sz="4000" dirty="0" smtClean="0"/>
              <a:t> </a:t>
            </a:r>
            <a:r>
              <a:rPr lang="fr-CA" sz="4000" dirty="0" err="1" smtClean="0"/>
              <a:t>fonctiona</a:t>
            </a:r>
            <a:r>
              <a:rPr lang="fr-CA" sz="4000" dirty="0" smtClean="0"/>
              <a:t> </a:t>
            </a:r>
            <a:r>
              <a:rPr lang="fr-CA" sz="4000" dirty="0" err="1" smtClean="0"/>
              <a:t>uno</a:t>
            </a:r>
            <a:r>
              <a:rPr lang="fr-CA" sz="4000" dirty="0" smtClean="0"/>
              <a:t> </a:t>
            </a:r>
            <a:r>
              <a:rPr lang="fr-CA" sz="4000" dirty="0" err="1" smtClean="0"/>
              <a:t>proyecto</a:t>
            </a:r>
            <a:r>
              <a:rPr lang="fr-CA" sz="4000" dirty="0" smtClean="0"/>
              <a:t> GEOIDE</a:t>
            </a:r>
            <a:endParaRPr lang="en-US" sz="4000" dirty="0"/>
          </a:p>
        </p:txBody>
      </p:sp>
      <p:sp>
        <p:nvSpPr>
          <p:cNvPr id="3" name="Content Placeholder 2"/>
          <p:cNvSpPr>
            <a:spLocks noGrp="1"/>
          </p:cNvSpPr>
          <p:nvPr>
            <p:ph idx="1"/>
          </p:nvPr>
        </p:nvSpPr>
        <p:spPr/>
        <p:txBody>
          <a:bodyPr/>
          <a:lstStyle/>
          <a:p>
            <a:r>
              <a:rPr lang="fr-CA" dirty="0" err="1" smtClean="0"/>
              <a:t>Grupo</a:t>
            </a:r>
            <a:r>
              <a:rPr lang="fr-CA" dirty="0" smtClean="0"/>
              <a:t> de </a:t>
            </a:r>
            <a:r>
              <a:rPr lang="fr-CA" dirty="0" err="1" smtClean="0"/>
              <a:t>trabajo</a:t>
            </a:r>
            <a:r>
              <a:rPr lang="fr-CA" dirty="0" smtClean="0"/>
              <a:t> </a:t>
            </a:r>
            <a:r>
              <a:rPr lang="fr-CA" dirty="0" err="1" smtClean="0"/>
              <a:t>distribuido</a:t>
            </a:r>
            <a:endParaRPr lang="fr-CA" dirty="0" smtClean="0"/>
          </a:p>
          <a:p>
            <a:pPr lvl="1">
              <a:spcBef>
                <a:spcPts val="1200"/>
              </a:spcBef>
              <a:spcAft>
                <a:spcPts val="600"/>
              </a:spcAft>
            </a:pPr>
            <a:r>
              <a:rPr lang="fr-CA" dirty="0" err="1" smtClean="0"/>
              <a:t>Universidad</a:t>
            </a:r>
            <a:r>
              <a:rPr lang="fr-CA" dirty="0" smtClean="0"/>
              <a:t> 1: </a:t>
            </a:r>
            <a:r>
              <a:rPr lang="fr-CA" dirty="0" err="1" smtClean="0"/>
              <a:t>investigadores</a:t>
            </a:r>
            <a:r>
              <a:rPr lang="fr-CA" dirty="0" smtClean="0"/>
              <a:t>, </a:t>
            </a:r>
            <a:r>
              <a:rPr lang="fr-CA" dirty="0" err="1" smtClean="0"/>
              <a:t>estudiantes</a:t>
            </a:r>
            <a:endParaRPr lang="fr-CA" dirty="0" smtClean="0"/>
          </a:p>
          <a:p>
            <a:pPr lvl="1">
              <a:spcBef>
                <a:spcPts val="1200"/>
              </a:spcBef>
              <a:spcAft>
                <a:spcPts val="600"/>
              </a:spcAft>
            </a:pPr>
            <a:r>
              <a:rPr lang="fr-CA" dirty="0" err="1" smtClean="0"/>
              <a:t>Universidad</a:t>
            </a:r>
            <a:r>
              <a:rPr lang="fr-CA" dirty="0" smtClean="0"/>
              <a:t> 2: </a:t>
            </a:r>
            <a:r>
              <a:rPr lang="fr-CA" dirty="0" err="1" smtClean="0"/>
              <a:t>laboratorio</a:t>
            </a:r>
            <a:r>
              <a:rPr lang="fr-CA" dirty="0" smtClean="0"/>
              <a:t>, </a:t>
            </a:r>
            <a:r>
              <a:rPr lang="fr-CA" dirty="0" err="1" smtClean="0"/>
              <a:t>investigadores</a:t>
            </a:r>
            <a:r>
              <a:rPr lang="fr-CA" dirty="0" smtClean="0"/>
              <a:t>, </a:t>
            </a:r>
            <a:r>
              <a:rPr lang="fr-CA" dirty="0" err="1" smtClean="0"/>
              <a:t>estudiantes</a:t>
            </a:r>
            <a:r>
              <a:rPr lang="fr-CA" dirty="0" smtClean="0"/>
              <a:t>…</a:t>
            </a:r>
          </a:p>
          <a:p>
            <a:pPr lvl="1">
              <a:spcBef>
                <a:spcPts val="1200"/>
              </a:spcBef>
              <a:spcAft>
                <a:spcPts val="600"/>
              </a:spcAft>
            </a:pPr>
            <a:r>
              <a:rPr lang="fr-CA" dirty="0" err="1" smtClean="0"/>
              <a:t>Gobernio</a:t>
            </a:r>
            <a:r>
              <a:rPr lang="fr-CA" dirty="0" smtClean="0"/>
              <a:t>: </a:t>
            </a:r>
            <a:r>
              <a:rPr lang="fr-CA" dirty="0" err="1" smtClean="0"/>
              <a:t>investigadores</a:t>
            </a:r>
            <a:r>
              <a:rPr lang="fr-CA" dirty="0" smtClean="0"/>
              <a:t>, </a:t>
            </a:r>
            <a:r>
              <a:rPr lang="fr-CA" dirty="0" err="1" smtClean="0"/>
              <a:t>usadores</a:t>
            </a:r>
            <a:endParaRPr lang="fr-CA" dirty="0" smtClean="0"/>
          </a:p>
          <a:p>
            <a:pPr lvl="1">
              <a:spcBef>
                <a:spcPts val="1200"/>
              </a:spcBef>
              <a:spcAft>
                <a:spcPts val="600"/>
              </a:spcAft>
            </a:pPr>
            <a:r>
              <a:rPr lang="fr-CA" dirty="0" err="1" smtClean="0"/>
              <a:t>Empresas</a:t>
            </a:r>
            <a:r>
              <a:rPr lang="fr-CA" dirty="0" smtClean="0"/>
              <a:t>: </a:t>
            </a:r>
            <a:r>
              <a:rPr lang="fr-CA" dirty="0" err="1" smtClean="0"/>
              <a:t>investigarodes</a:t>
            </a:r>
            <a:r>
              <a:rPr lang="fr-CA" dirty="0" smtClean="0"/>
              <a:t>, </a:t>
            </a:r>
            <a:r>
              <a:rPr lang="fr-CA" dirty="0" err="1" smtClean="0"/>
              <a:t>usadores</a:t>
            </a:r>
            <a:r>
              <a:rPr lang="fr-CA"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err="1" smtClean="0"/>
              <a:t>Funcionamiento</a:t>
            </a:r>
            <a:r>
              <a:rPr lang="fr-CA" dirty="0" smtClean="0"/>
              <a:t> (2)</a:t>
            </a:r>
            <a:endParaRPr lang="en-US" dirty="0"/>
          </a:p>
        </p:txBody>
      </p:sp>
      <p:sp>
        <p:nvSpPr>
          <p:cNvPr id="3" name="Content Placeholder 2"/>
          <p:cNvSpPr>
            <a:spLocks noGrp="1"/>
          </p:cNvSpPr>
          <p:nvPr>
            <p:ph idx="1"/>
          </p:nvPr>
        </p:nvSpPr>
        <p:spPr>
          <a:xfrm>
            <a:off x="457200" y="1285860"/>
            <a:ext cx="8229600" cy="4840303"/>
          </a:xfrm>
        </p:spPr>
        <p:txBody>
          <a:bodyPr/>
          <a:lstStyle/>
          <a:p>
            <a:r>
              <a:rPr lang="fr-CA" dirty="0" smtClean="0"/>
              <a:t>Division de </a:t>
            </a:r>
            <a:r>
              <a:rPr lang="fr-CA" dirty="0" err="1" smtClean="0"/>
              <a:t>trabajo</a:t>
            </a:r>
            <a:r>
              <a:rPr lang="fr-CA" dirty="0" smtClean="0"/>
              <a:t> entre </a:t>
            </a:r>
            <a:r>
              <a:rPr lang="fr-CA" dirty="0" err="1" smtClean="0"/>
              <a:t>actores</a:t>
            </a:r>
            <a:endParaRPr lang="fr-CA" dirty="0" smtClean="0"/>
          </a:p>
          <a:p>
            <a:pPr lvl="1"/>
            <a:r>
              <a:rPr lang="fr-CA" dirty="0" err="1" smtClean="0"/>
              <a:t>estudiantes</a:t>
            </a:r>
            <a:r>
              <a:rPr lang="fr-CA" dirty="0" smtClean="0"/>
              <a:t>, </a:t>
            </a:r>
            <a:r>
              <a:rPr lang="fr-CA" dirty="0" err="1" smtClean="0"/>
              <a:t>técnicos</a:t>
            </a:r>
            <a:r>
              <a:rPr lang="fr-CA" dirty="0" smtClean="0"/>
              <a:t> e </a:t>
            </a:r>
            <a:r>
              <a:rPr lang="fr-CA" dirty="0" err="1" smtClean="0"/>
              <a:t>investigadores</a:t>
            </a:r>
            <a:endParaRPr lang="fr-CA" dirty="0" smtClean="0"/>
          </a:p>
          <a:p>
            <a:r>
              <a:rPr lang="fr-CA" dirty="0" err="1" smtClean="0"/>
              <a:t>Comunicacion</a:t>
            </a:r>
            <a:r>
              <a:rPr lang="fr-CA" dirty="0" smtClean="0"/>
              <a:t> entre </a:t>
            </a:r>
            <a:r>
              <a:rPr lang="fr-CA" dirty="0" err="1" smtClean="0"/>
              <a:t>actores</a:t>
            </a:r>
            <a:endParaRPr lang="fr-CA" dirty="0" smtClean="0"/>
          </a:p>
          <a:p>
            <a:pPr lvl="1"/>
            <a:r>
              <a:rPr lang="fr-CA" dirty="0" err="1" smtClean="0"/>
              <a:t>talleres</a:t>
            </a:r>
            <a:r>
              <a:rPr lang="fr-CA" dirty="0" smtClean="0"/>
              <a:t>, visitas, </a:t>
            </a:r>
            <a:r>
              <a:rPr lang="fr-CA" dirty="0" err="1" smtClean="0"/>
              <a:t>intrecambios</a:t>
            </a:r>
            <a:r>
              <a:rPr lang="fr-CA" dirty="0" smtClean="0"/>
              <a:t> (cotutelle)</a:t>
            </a:r>
          </a:p>
          <a:p>
            <a:r>
              <a:rPr lang="fr-CA" dirty="0" smtClean="0"/>
              <a:t>Gestion </a:t>
            </a:r>
            <a:r>
              <a:rPr lang="fr-CA" dirty="0" err="1" smtClean="0"/>
              <a:t>cientifico</a:t>
            </a:r>
            <a:r>
              <a:rPr lang="fr-CA" dirty="0" smtClean="0"/>
              <a:t>: GEOIDE</a:t>
            </a:r>
          </a:p>
          <a:p>
            <a:r>
              <a:rPr lang="fr-CA" dirty="0" err="1" smtClean="0"/>
              <a:t>Resultados</a:t>
            </a:r>
            <a:r>
              <a:rPr lang="fr-CA" dirty="0" smtClean="0"/>
              <a:t>: </a:t>
            </a:r>
            <a:r>
              <a:rPr lang="fr-CA" dirty="0" err="1" smtClean="0"/>
              <a:t>cientificos</a:t>
            </a:r>
            <a:r>
              <a:rPr lang="fr-CA" dirty="0" smtClean="0"/>
              <a:t>, </a:t>
            </a:r>
            <a:r>
              <a:rPr lang="fr-CA" dirty="0" err="1" smtClean="0"/>
              <a:t>comerciales</a:t>
            </a:r>
            <a:r>
              <a:rPr lang="fr-CA" dirty="0" smtClean="0"/>
              <a:t> …</a:t>
            </a:r>
          </a:p>
          <a:p>
            <a:pPr lv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357158" y="-500090"/>
          <a:ext cx="8429652" cy="4000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0" y="571480"/>
          <a:ext cx="3428992" cy="59293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nvGraphicFramePr>
        <p:xfrm>
          <a:off x="4857784" y="500042"/>
          <a:ext cx="3428992" cy="592935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 7"/>
          <p:cNvGraphicFramePr/>
          <p:nvPr/>
        </p:nvGraphicFramePr>
        <p:xfrm>
          <a:off x="3009920" y="1285860"/>
          <a:ext cx="2347898" cy="34385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5" name="Diagram 4"/>
          <p:cNvGraphicFramePr/>
          <p:nvPr/>
        </p:nvGraphicFramePr>
        <p:xfrm>
          <a:off x="357158" y="-500090"/>
          <a:ext cx="8429652" cy="400052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Diagram 16"/>
          <p:cNvGraphicFramePr/>
          <p:nvPr/>
        </p:nvGraphicFramePr>
        <p:xfrm>
          <a:off x="5072066" y="4714884"/>
          <a:ext cx="2347898" cy="34385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Diagram 15"/>
          <p:cNvGraphicFramePr/>
          <p:nvPr/>
        </p:nvGraphicFramePr>
        <p:xfrm>
          <a:off x="5724564" y="3643314"/>
          <a:ext cx="2347898" cy="34385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3" name="Diagram 12"/>
          <p:cNvGraphicFramePr/>
          <p:nvPr/>
        </p:nvGraphicFramePr>
        <p:xfrm>
          <a:off x="6429388" y="2714620"/>
          <a:ext cx="2347898" cy="34385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4" name="Diagram 13"/>
          <p:cNvGraphicFramePr/>
          <p:nvPr/>
        </p:nvGraphicFramePr>
        <p:xfrm>
          <a:off x="6429388" y="2714620"/>
          <a:ext cx="2347898" cy="343854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12" name="Diagram 11"/>
          <p:cNvGraphicFramePr/>
          <p:nvPr/>
        </p:nvGraphicFramePr>
        <p:xfrm>
          <a:off x="3071802" y="3062286"/>
          <a:ext cx="2347898" cy="3438548"/>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aphicFrame>
        <p:nvGraphicFramePr>
          <p:cNvPr id="10" name="Diagram 9"/>
          <p:cNvGraphicFramePr/>
          <p:nvPr/>
        </p:nvGraphicFramePr>
        <p:xfrm>
          <a:off x="1571604" y="2786058"/>
          <a:ext cx="2347898" cy="3438548"/>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graphicFrame>
        <p:nvGraphicFramePr>
          <p:cNvPr id="11" name="Diagram 10"/>
          <p:cNvGraphicFramePr/>
          <p:nvPr/>
        </p:nvGraphicFramePr>
        <p:xfrm>
          <a:off x="857224" y="3714752"/>
          <a:ext cx="2347898" cy="3438548"/>
        </p:xfrm>
        <a:graphic>
          <a:graphicData uri="http://schemas.openxmlformats.org/drawingml/2006/diagram">
            <dgm:relIds xmlns:dgm="http://schemas.openxmlformats.org/drawingml/2006/diagram" xmlns:r="http://schemas.openxmlformats.org/officeDocument/2006/relationships" r:dm="rId33" r:lo="rId34" r:qs="rId35" r:cs="rId36"/>
          </a:graphicData>
        </a:graphic>
      </p:graphicFrame>
      <p:graphicFrame>
        <p:nvGraphicFramePr>
          <p:cNvPr id="7" name="Diagram 6"/>
          <p:cNvGraphicFramePr/>
          <p:nvPr/>
        </p:nvGraphicFramePr>
        <p:xfrm>
          <a:off x="4857784" y="500042"/>
          <a:ext cx="3428992" cy="5929354"/>
        </p:xfrm>
        <a:graphic>
          <a:graphicData uri="http://schemas.openxmlformats.org/drawingml/2006/diagram">
            <dgm:relIds xmlns:dgm="http://schemas.openxmlformats.org/drawingml/2006/diagram" xmlns:r="http://schemas.openxmlformats.org/officeDocument/2006/relationships" r:dm="rId38" r:lo="rId39" r:qs="rId40" r:cs="rId41"/>
          </a:graphicData>
        </a:graphic>
      </p:graphicFrame>
      <p:graphicFrame>
        <p:nvGraphicFramePr>
          <p:cNvPr id="8" name="Diagram 7"/>
          <p:cNvGraphicFramePr/>
          <p:nvPr/>
        </p:nvGraphicFramePr>
        <p:xfrm>
          <a:off x="3009920" y="1285860"/>
          <a:ext cx="2347898" cy="3438548"/>
        </p:xfrm>
        <a:graphic>
          <a:graphicData uri="http://schemas.openxmlformats.org/drawingml/2006/diagram">
            <dgm:relIds xmlns:dgm="http://schemas.openxmlformats.org/drawingml/2006/diagram" xmlns:r="http://schemas.openxmlformats.org/officeDocument/2006/relationships" r:dm="rId43" r:lo="rId44" r:qs="rId45" r:cs="rId46"/>
          </a:graphicData>
        </a:graphic>
      </p:graphicFrame>
      <p:graphicFrame>
        <p:nvGraphicFramePr>
          <p:cNvPr id="6" name="Diagram 5"/>
          <p:cNvGraphicFramePr/>
          <p:nvPr/>
        </p:nvGraphicFramePr>
        <p:xfrm>
          <a:off x="0" y="571480"/>
          <a:ext cx="3428992" cy="5929354"/>
        </p:xfrm>
        <a:graphic>
          <a:graphicData uri="http://schemas.openxmlformats.org/drawingml/2006/diagram">
            <dgm:relIds xmlns:dgm="http://schemas.openxmlformats.org/drawingml/2006/diagram" xmlns:r="http://schemas.openxmlformats.org/officeDocument/2006/relationships" r:dm="rId48" r:lo="rId49" r:qs="rId50" r:cs="rId51"/>
          </a:graphicData>
        </a:graphic>
      </p:graphicFrame>
      <p:graphicFrame>
        <p:nvGraphicFramePr>
          <p:cNvPr id="5" name="Diagram 4"/>
          <p:cNvGraphicFramePr/>
          <p:nvPr/>
        </p:nvGraphicFramePr>
        <p:xfrm>
          <a:off x="357158" y="-500090"/>
          <a:ext cx="8429652" cy="4000528"/>
        </p:xfrm>
        <a:graphic>
          <a:graphicData uri="http://schemas.openxmlformats.org/drawingml/2006/diagram">
            <dgm:relIds xmlns:dgm="http://schemas.openxmlformats.org/drawingml/2006/diagram" xmlns:r="http://schemas.openxmlformats.org/officeDocument/2006/relationships" r:dm="rId53" r:lo="rId54" r:qs="rId55" r:cs="rId5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0" y="571480"/>
          <a:ext cx="3428992" cy="59293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nvGraphicFramePr>
        <p:xfrm>
          <a:off x="4857784" y="500042"/>
          <a:ext cx="3428992" cy="592935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 7"/>
          <p:cNvGraphicFramePr/>
          <p:nvPr/>
        </p:nvGraphicFramePr>
        <p:xfrm>
          <a:off x="3009920" y="1285860"/>
          <a:ext cx="2347898" cy="34385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5" name="Diagram 4"/>
          <p:cNvGraphicFramePr/>
          <p:nvPr/>
        </p:nvGraphicFramePr>
        <p:xfrm>
          <a:off x="357158" y="-500090"/>
          <a:ext cx="8429652" cy="400052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gicot88\Desktop\Presentation2.png"/>
          <p:cNvPicPr>
            <a:picLocks noChangeAspect="1" noChangeArrowheads="1"/>
          </p:cNvPicPr>
          <p:nvPr/>
        </p:nvPicPr>
        <p:blipFill>
          <a:blip r:embed="rId3" cstate="print"/>
          <a:srcRect/>
          <a:stretch>
            <a:fillRect/>
          </a:stretch>
        </p:blipFill>
        <p:spPr bwMode="auto">
          <a:xfrm>
            <a:off x="1142976" y="785794"/>
            <a:ext cx="3200587" cy="2400301"/>
          </a:xfrm>
          <a:prstGeom prst="rect">
            <a:avLst/>
          </a:prstGeom>
          <a:noFill/>
        </p:spPr>
      </p:pic>
      <p:pic>
        <p:nvPicPr>
          <p:cNvPr id="10" name="Picture 3" descr="C:\Documents and Settings\gicot88\Desktop\Presentation2.png"/>
          <p:cNvPicPr>
            <a:picLocks noChangeAspect="1" noChangeArrowheads="1"/>
          </p:cNvPicPr>
          <p:nvPr/>
        </p:nvPicPr>
        <p:blipFill>
          <a:blip r:embed="rId3" cstate="print"/>
          <a:srcRect/>
          <a:stretch>
            <a:fillRect/>
          </a:stretch>
        </p:blipFill>
        <p:spPr bwMode="auto">
          <a:xfrm>
            <a:off x="4857752" y="785794"/>
            <a:ext cx="3200587" cy="2400301"/>
          </a:xfrm>
          <a:prstGeom prst="rect">
            <a:avLst/>
          </a:prstGeom>
          <a:noFill/>
        </p:spPr>
      </p:pic>
      <p:pic>
        <p:nvPicPr>
          <p:cNvPr id="11" name="Picture 3" descr="C:\Documents and Settings\gicot88\Desktop\Presentation2.png"/>
          <p:cNvPicPr>
            <a:picLocks noChangeAspect="1" noChangeArrowheads="1"/>
          </p:cNvPicPr>
          <p:nvPr/>
        </p:nvPicPr>
        <p:blipFill>
          <a:blip r:embed="rId3" cstate="print"/>
          <a:srcRect/>
          <a:stretch>
            <a:fillRect/>
          </a:stretch>
        </p:blipFill>
        <p:spPr bwMode="auto">
          <a:xfrm rot="10800000">
            <a:off x="2714612" y="3357562"/>
            <a:ext cx="3200587" cy="2400301"/>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gicot88\Desktop\Presentation2.png"/>
          <p:cNvPicPr>
            <a:picLocks noChangeAspect="1" noChangeArrowheads="1"/>
          </p:cNvPicPr>
          <p:nvPr/>
        </p:nvPicPr>
        <p:blipFill>
          <a:blip r:embed="rId3" cstate="print"/>
          <a:srcRect/>
          <a:stretch>
            <a:fillRect/>
          </a:stretch>
        </p:blipFill>
        <p:spPr bwMode="auto">
          <a:xfrm>
            <a:off x="1142976" y="785794"/>
            <a:ext cx="3200587" cy="2400301"/>
          </a:xfrm>
          <a:prstGeom prst="rect">
            <a:avLst/>
          </a:prstGeom>
          <a:noFill/>
        </p:spPr>
      </p:pic>
      <p:pic>
        <p:nvPicPr>
          <p:cNvPr id="10" name="Picture 3" descr="C:\Documents and Settings\gicot88\Desktop\Presentation2.png"/>
          <p:cNvPicPr>
            <a:picLocks noChangeAspect="1" noChangeArrowheads="1"/>
          </p:cNvPicPr>
          <p:nvPr/>
        </p:nvPicPr>
        <p:blipFill>
          <a:blip r:embed="rId3" cstate="print"/>
          <a:srcRect/>
          <a:stretch>
            <a:fillRect/>
          </a:stretch>
        </p:blipFill>
        <p:spPr bwMode="auto">
          <a:xfrm>
            <a:off x="4857752" y="785794"/>
            <a:ext cx="3200587" cy="2400301"/>
          </a:xfrm>
          <a:prstGeom prst="rect">
            <a:avLst/>
          </a:prstGeom>
          <a:noFill/>
        </p:spPr>
      </p:pic>
      <p:pic>
        <p:nvPicPr>
          <p:cNvPr id="11" name="Picture 3" descr="C:\Documents and Settings\gicot88\Desktop\Presentation2.png"/>
          <p:cNvPicPr>
            <a:picLocks noChangeAspect="1" noChangeArrowheads="1"/>
          </p:cNvPicPr>
          <p:nvPr/>
        </p:nvPicPr>
        <p:blipFill>
          <a:blip r:embed="rId3" cstate="print"/>
          <a:srcRect/>
          <a:stretch>
            <a:fillRect/>
          </a:stretch>
        </p:blipFill>
        <p:spPr bwMode="auto">
          <a:xfrm rot="10800000">
            <a:off x="2714612" y="3357562"/>
            <a:ext cx="3200587" cy="2400301"/>
          </a:xfrm>
          <a:prstGeom prst="rect">
            <a:avLst/>
          </a:prstGeom>
          <a:noFill/>
        </p:spPr>
      </p:pic>
      <p:cxnSp>
        <p:nvCxnSpPr>
          <p:cNvPr id="6" name="Straight Connector 5"/>
          <p:cNvCxnSpPr/>
          <p:nvPr/>
        </p:nvCxnSpPr>
        <p:spPr>
          <a:xfrm rot="16200000" flipH="1">
            <a:off x="1500166" y="2500306"/>
            <a:ext cx="2857520" cy="10001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5143504" y="3357562"/>
            <a:ext cx="2143140" cy="10001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678893" y="3036091"/>
            <a:ext cx="2857520" cy="92869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3357554" y="1500174"/>
            <a:ext cx="1571636" cy="10001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gicot88\Desktop\Presentation2.png"/>
          <p:cNvPicPr>
            <a:picLocks noChangeAspect="1" noChangeArrowheads="1"/>
          </p:cNvPicPr>
          <p:nvPr/>
        </p:nvPicPr>
        <p:blipFill>
          <a:blip r:embed="rId2" cstate="print"/>
          <a:srcRect/>
          <a:stretch>
            <a:fillRect/>
          </a:stretch>
        </p:blipFill>
        <p:spPr bwMode="auto">
          <a:xfrm rot="12721111">
            <a:off x="5479137" y="642918"/>
            <a:ext cx="3200587" cy="2400301"/>
          </a:xfrm>
          <a:prstGeom prst="rect">
            <a:avLst/>
          </a:prstGeom>
          <a:noFill/>
        </p:spPr>
      </p:pic>
      <p:pic>
        <p:nvPicPr>
          <p:cNvPr id="5" name="Picture 3" descr="C:\Documents and Settings\gicot88\Desktop\Presentation2.png"/>
          <p:cNvPicPr>
            <a:picLocks noChangeAspect="1" noChangeArrowheads="1"/>
          </p:cNvPicPr>
          <p:nvPr/>
        </p:nvPicPr>
        <p:blipFill>
          <a:blip r:embed="rId2" cstate="print"/>
          <a:srcRect/>
          <a:stretch>
            <a:fillRect/>
          </a:stretch>
        </p:blipFill>
        <p:spPr bwMode="auto">
          <a:xfrm rot="19989706">
            <a:off x="5441526" y="3736463"/>
            <a:ext cx="3200587" cy="2400301"/>
          </a:xfrm>
          <a:prstGeom prst="rect">
            <a:avLst/>
          </a:prstGeom>
          <a:noFill/>
        </p:spPr>
      </p:pic>
      <p:pic>
        <p:nvPicPr>
          <p:cNvPr id="3" name="Picture 3" descr="C:\Documents and Settings\gicot88\Desktop\Presentation2.png"/>
          <p:cNvPicPr>
            <a:picLocks noChangeAspect="1" noChangeArrowheads="1"/>
          </p:cNvPicPr>
          <p:nvPr/>
        </p:nvPicPr>
        <p:blipFill>
          <a:blip r:embed="rId2" cstate="print"/>
          <a:srcRect/>
          <a:stretch>
            <a:fillRect/>
          </a:stretch>
        </p:blipFill>
        <p:spPr bwMode="auto">
          <a:xfrm>
            <a:off x="2214546" y="4000504"/>
            <a:ext cx="3200587" cy="2400301"/>
          </a:xfrm>
          <a:prstGeom prst="rect">
            <a:avLst/>
          </a:prstGeom>
          <a:noFill/>
        </p:spPr>
      </p:pic>
      <p:pic>
        <p:nvPicPr>
          <p:cNvPr id="2" name="Picture 3" descr="C:\Documents and Settings\gicot88\Desktop\Presentation2.png"/>
          <p:cNvPicPr>
            <a:picLocks noChangeAspect="1" noChangeArrowheads="1"/>
          </p:cNvPicPr>
          <p:nvPr/>
        </p:nvPicPr>
        <p:blipFill>
          <a:blip r:embed="rId2" cstate="print"/>
          <a:srcRect/>
          <a:stretch>
            <a:fillRect/>
          </a:stretch>
        </p:blipFill>
        <p:spPr bwMode="auto">
          <a:xfrm rot="5400000">
            <a:off x="-257299" y="1414374"/>
            <a:ext cx="3200587" cy="2400301"/>
          </a:xfrm>
          <a:prstGeom prst="rect">
            <a:avLst/>
          </a:prstGeom>
          <a:noFill/>
        </p:spPr>
      </p:pic>
      <p:pic>
        <p:nvPicPr>
          <p:cNvPr id="6" name="Picture 3" descr="C:\Documents and Settings\gicot88\Desktop\Presentation2.png"/>
          <p:cNvPicPr>
            <a:picLocks noChangeAspect="1" noChangeArrowheads="1"/>
          </p:cNvPicPr>
          <p:nvPr/>
        </p:nvPicPr>
        <p:blipFill>
          <a:blip r:embed="rId2" cstate="print"/>
          <a:srcRect/>
          <a:stretch>
            <a:fillRect/>
          </a:stretch>
        </p:blipFill>
        <p:spPr bwMode="auto">
          <a:xfrm rot="10800000">
            <a:off x="2214546" y="0"/>
            <a:ext cx="3200587" cy="2400301"/>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 descr="T:\4000 - COMMUNICATIONS\4300 - PRÉSENTATIONS, IMAGES ET LOGOS\LOGOS\LOGO GEOIDE\geoide_grand.jpg"/>
          <p:cNvPicPr>
            <a:picLocks noChangeAspect="1" noChangeArrowheads="1"/>
          </p:cNvPicPr>
          <p:nvPr/>
        </p:nvPicPr>
        <p:blipFill>
          <a:blip r:embed="rId2" cstate="email"/>
          <a:srcRect/>
          <a:stretch>
            <a:fillRect/>
          </a:stretch>
        </p:blipFill>
        <p:spPr bwMode="auto">
          <a:xfrm>
            <a:off x="3000364" y="2357430"/>
            <a:ext cx="2357454" cy="1603068"/>
          </a:xfrm>
          <a:prstGeom prst="rect">
            <a:avLst/>
          </a:prstGeom>
          <a:noFill/>
        </p:spPr>
      </p:pic>
      <p:pic>
        <p:nvPicPr>
          <p:cNvPr id="4" name="Picture 3" descr="C:\Documents and Settings\gicot88\Desktop\Presentation2.png"/>
          <p:cNvPicPr>
            <a:picLocks noChangeAspect="1" noChangeArrowheads="1"/>
          </p:cNvPicPr>
          <p:nvPr/>
        </p:nvPicPr>
        <p:blipFill>
          <a:blip r:embed="rId3" cstate="print"/>
          <a:srcRect/>
          <a:stretch>
            <a:fillRect/>
          </a:stretch>
        </p:blipFill>
        <p:spPr bwMode="auto">
          <a:xfrm rot="12721111">
            <a:off x="5479137" y="642918"/>
            <a:ext cx="3200587" cy="2400301"/>
          </a:xfrm>
          <a:prstGeom prst="rect">
            <a:avLst/>
          </a:prstGeom>
          <a:noFill/>
        </p:spPr>
      </p:pic>
      <p:pic>
        <p:nvPicPr>
          <p:cNvPr id="5" name="Picture 3" descr="C:\Documents and Settings\gicot88\Desktop\Presentation2.png"/>
          <p:cNvPicPr>
            <a:picLocks noChangeAspect="1" noChangeArrowheads="1"/>
          </p:cNvPicPr>
          <p:nvPr/>
        </p:nvPicPr>
        <p:blipFill>
          <a:blip r:embed="rId3" cstate="print"/>
          <a:srcRect/>
          <a:stretch>
            <a:fillRect/>
          </a:stretch>
        </p:blipFill>
        <p:spPr bwMode="auto">
          <a:xfrm rot="19989706">
            <a:off x="5441526" y="3736463"/>
            <a:ext cx="3200587" cy="2400301"/>
          </a:xfrm>
          <a:prstGeom prst="rect">
            <a:avLst/>
          </a:prstGeom>
          <a:noFill/>
        </p:spPr>
      </p:pic>
      <p:pic>
        <p:nvPicPr>
          <p:cNvPr id="3" name="Picture 3" descr="C:\Documents and Settings\gicot88\Desktop\Presentation2.png"/>
          <p:cNvPicPr>
            <a:picLocks noChangeAspect="1" noChangeArrowheads="1"/>
          </p:cNvPicPr>
          <p:nvPr/>
        </p:nvPicPr>
        <p:blipFill>
          <a:blip r:embed="rId3" cstate="print"/>
          <a:srcRect/>
          <a:stretch>
            <a:fillRect/>
          </a:stretch>
        </p:blipFill>
        <p:spPr bwMode="auto">
          <a:xfrm>
            <a:off x="2214546" y="4000504"/>
            <a:ext cx="3200587" cy="2400301"/>
          </a:xfrm>
          <a:prstGeom prst="rect">
            <a:avLst/>
          </a:prstGeom>
          <a:noFill/>
        </p:spPr>
      </p:pic>
      <p:pic>
        <p:nvPicPr>
          <p:cNvPr id="2" name="Picture 3" descr="C:\Documents and Settings\gicot88\Desktop\Presentation2.png"/>
          <p:cNvPicPr>
            <a:picLocks noChangeAspect="1" noChangeArrowheads="1"/>
          </p:cNvPicPr>
          <p:nvPr/>
        </p:nvPicPr>
        <p:blipFill>
          <a:blip r:embed="rId3" cstate="print"/>
          <a:srcRect/>
          <a:stretch>
            <a:fillRect/>
          </a:stretch>
        </p:blipFill>
        <p:spPr bwMode="auto">
          <a:xfrm rot="5400000">
            <a:off x="-257299" y="1414374"/>
            <a:ext cx="3200587" cy="2400301"/>
          </a:xfrm>
          <a:prstGeom prst="rect">
            <a:avLst/>
          </a:prstGeom>
          <a:noFill/>
        </p:spPr>
      </p:pic>
      <p:pic>
        <p:nvPicPr>
          <p:cNvPr id="6" name="Picture 3" descr="C:\Documents and Settings\gicot88\Desktop\Presentation2.png"/>
          <p:cNvPicPr>
            <a:picLocks noChangeAspect="1" noChangeArrowheads="1"/>
          </p:cNvPicPr>
          <p:nvPr/>
        </p:nvPicPr>
        <p:blipFill>
          <a:blip r:embed="rId3" cstate="print"/>
          <a:srcRect/>
          <a:stretch>
            <a:fillRect/>
          </a:stretch>
        </p:blipFill>
        <p:spPr bwMode="auto">
          <a:xfrm rot="10800000">
            <a:off x="2214546" y="0"/>
            <a:ext cx="3200587" cy="2400301"/>
          </a:xfrm>
          <a:prstGeom prst="rect">
            <a:avLst/>
          </a:prstGeom>
          <a:noFill/>
        </p:spPr>
      </p:pic>
      <p:cxnSp>
        <p:nvCxnSpPr>
          <p:cNvPr id="7" name="Straight Connector 6"/>
          <p:cNvCxnSpPr/>
          <p:nvPr/>
        </p:nvCxnSpPr>
        <p:spPr>
          <a:xfrm>
            <a:off x="2428860" y="2714620"/>
            <a:ext cx="714380" cy="21431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571868" y="2357430"/>
            <a:ext cx="42862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flipV="1">
            <a:off x="4000496" y="2714620"/>
            <a:ext cx="2571768" cy="21431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V="1">
            <a:off x="3464711" y="3750471"/>
            <a:ext cx="714380" cy="7143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a:off x="4000496" y="3143248"/>
            <a:ext cx="2571768" cy="7858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idx="4294967295"/>
          </p:nvPr>
        </p:nvSpPr>
        <p:spPr/>
        <p:txBody>
          <a:bodyPr/>
          <a:lstStyle/>
          <a:p>
            <a:r>
              <a:rPr lang="es-HN" dirty="0" smtClean="0">
                <a:solidFill>
                  <a:srgbClr val="00B050"/>
                </a:solidFill>
              </a:rPr>
              <a:t>¿</a:t>
            </a:r>
            <a:r>
              <a:rPr lang="en-CA" dirty="0" err="1" smtClean="0">
                <a:solidFill>
                  <a:srgbClr val="00B050"/>
                </a:solidFill>
              </a:rPr>
              <a:t>Que</a:t>
            </a:r>
            <a:r>
              <a:rPr lang="en-CA" dirty="0" smtClean="0">
                <a:solidFill>
                  <a:srgbClr val="00B050"/>
                </a:solidFill>
              </a:rPr>
              <a:t> </a:t>
            </a:r>
            <a:r>
              <a:rPr lang="en-CA" dirty="0" err="1" smtClean="0">
                <a:solidFill>
                  <a:srgbClr val="00B050"/>
                </a:solidFill>
              </a:rPr>
              <a:t>es</a:t>
            </a:r>
            <a:r>
              <a:rPr lang="en-CA" dirty="0" smtClean="0">
                <a:solidFill>
                  <a:srgbClr val="00B050"/>
                </a:solidFill>
              </a:rPr>
              <a:t> GEOIDE?</a:t>
            </a:r>
            <a:endParaRPr lang="en-CA" dirty="0" smtClean="0">
              <a:solidFill>
                <a:srgbClr val="00B050"/>
              </a:solidFill>
            </a:endParaRPr>
          </a:p>
        </p:txBody>
      </p:sp>
      <p:sp>
        <p:nvSpPr>
          <p:cNvPr id="53251" name="Content Placeholder 2"/>
          <p:cNvSpPr>
            <a:spLocks noGrp="1"/>
          </p:cNvSpPr>
          <p:nvPr>
            <p:ph idx="4294967295"/>
          </p:nvPr>
        </p:nvSpPr>
        <p:spPr/>
        <p:txBody>
          <a:bodyPr/>
          <a:lstStyle/>
          <a:p>
            <a:r>
              <a:rPr lang="en-CA" sz="2800" dirty="0" smtClean="0"/>
              <a:t>GEOIDE (</a:t>
            </a:r>
            <a:r>
              <a:rPr lang="es-HN" sz="2800" dirty="0" smtClean="0"/>
              <a:t>Geomática para Decisiones Inteligentes</a:t>
            </a:r>
            <a:r>
              <a:rPr lang="en-CA" sz="2800" dirty="0" smtClean="0"/>
              <a:t>)</a:t>
            </a:r>
          </a:p>
          <a:p>
            <a:pPr lvl="1"/>
            <a:r>
              <a:rPr lang="es-HN" sz="2400" dirty="0" smtClean="0"/>
              <a:t>Financiada por el programa de Redes de Centros de Excelencia </a:t>
            </a:r>
            <a:r>
              <a:rPr lang="en-CA" sz="2400" dirty="0" smtClean="0"/>
              <a:t>(RCE</a:t>
            </a:r>
            <a:r>
              <a:rPr lang="en-CA" sz="2400" dirty="0" smtClean="0"/>
              <a:t>) del </a:t>
            </a:r>
            <a:r>
              <a:rPr lang="en-CA" sz="2400" dirty="0" err="1" smtClean="0"/>
              <a:t>gobierno</a:t>
            </a:r>
            <a:r>
              <a:rPr lang="en-CA" sz="2400" dirty="0" smtClean="0"/>
              <a:t> de Canada</a:t>
            </a:r>
            <a:endParaRPr lang="en-CA" sz="2400" dirty="0" smtClean="0"/>
          </a:p>
          <a:p>
            <a:pPr lvl="1"/>
            <a:r>
              <a:rPr lang="es-HN" sz="2400" dirty="0" smtClean="0"/>
              <a:t>Reúne a muchos de los más destacados expertos del mundo</a:t>
            </a:r>
          </a:p>
          <a:p>
            <a:pPr lvl="1"/>
            <a:r>
              <a:rPr lang="es-HN" sz="2400" dirty="0" smtClean="0"/>
              <a:t>Colabora con organizaciones internacionales (9 al mundo)</a:t>
            </a:r>
          </a:p>
          <a:p>
            <a:pPr lvl="1"/>
            <a:endParaRPr lang="en-CA" sz="2400" dirty="0" smtClean="0"/>
          </a:p>
          <a:p>
            <a:r>
              <a:rPr lang="en-CA" sz="2800" dirty="0" smtClean="0"/>
              <a:t>GEOIDE </a:t>
            </a:r>
            <a:r>
              <a:rPr lang="es-HN" sz="2800" dirty="0" smtClean="0"/>
              <a:t>creado en 1998; once años de éxitos</a:t>
            </a:r>
            <a:r>
              <a:rPr lang="en-CA" sz="2800"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31959"/>
            <a:ext cx="8229600" cy="1143000"/>
          </a:xfrm>
        </p:spPr>
        <p:txBody>
          <a:bodyPr/>
          <a:lstStyle/>
          <a:p>
            <a:r>
              <a:rPr lang="es-HN" dirty="0" smtClean="0"/>
              <a:t>Fase IV: </a:t>
            </a:r>
            <a:r>
              <a:rPr lang="es-HN" smtClean="0"/>
              <a:t>(proyectos actuales</a:t>
            </a:r>
            <a:r>
              <a:rPr lang="es-HN" dirty="0" smtClean="0"/>
              <a:t>)</a:t>
            </a:r>
            <a:br>
              <a:rPr lang="es-HN" dirty="0" smtClean="0"/>
            </a:br>
            <a:r>
              <a:rPr lang="es-HN" dirty="0" smtClean="0"/>
              <a:t>Temas sobre Cambios Ambientales</a:t>
            </a:r>
            <a:endParaRPr lang="es-HN" dirty="0"/>
          </a:p>
        </p:txBody>
      </p:sp>
      <p:sp>
        <p:nvSpPr>
          <p:cNvPr id="5" name="Subtitle 4"/>
          <p:cNvSpPr>
            <a:spLocks noGrp="1"/>
          </p:cNvSpPr>
          <p:nvPr>
            <p:ph idx="1"/>
          </p:nvPr>
        </p:nvSpPr>
        <p:spPr>
          <a:xfrm>
            <a:off x="457200" y="4071942"/>
            <a:ext cx="8229600" cy="1285884"/>
          </a:xfrm>
        </p:spPr>
        <p:txBody>
          <a:bodyPr/>
          <a:lstStyle/>
          <a:p>
            <a:pPr algn="ctr">
              <a:buNone/>
            </a:pPr>
            <a:r>
              <a:rPr lang="es-HN" dirty="0" smtClean="0"/>
              <a:t>3</a:t>
            </a:r>
            <a:r>
              <a:rPr lang="es-HN" noProof="0" dirty="0" smtClean="0"/>
              <a:t> proyectos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42875" y="214290"/>
            <a:ext cx="8858281" cy="1143000"/>
          </a:xfrm>
        </p:spPr>
        <p:txBody>
          <a:bodyPr>
            <a:normAutofit fontScale="90000"/>
          </a:bodyPr>
          <a:lstStyle/>
          <a:p>
            <a:r>
              <a:rPr lang="en-CA" sz="3600" noProof="0" dirty="0" smtClean="0"/>
              <a:t/>
            </a:r>
            <a:br>
              <a:rPr lang="en-CA" sz="3600" noProof="0" dirty="0" smtClean="0"/>
            </a:br>
            <a:r>
              <a:rPr lang="es-HN" sz="3100" dirty="0" smtClean="0"/>
              <a:t>Herramientas que visualicen los cambios climáticos locales y los procesos en la toma de decisiones para las comunidades </a:t>
            </a:r>
            <a:r>
              <a:rPr lang="en-CA" sz="6000" noProof="0" dirty="0" smtClean="0"/>
              <a:t/>
            </a:r>
            <a:br>
              <a:rPr lang="en-CA" sz="6000" noProof="0" dirty="0" smtClean="0"/>
            </a:br>
            <a:endParaRPr lang="en-CA" sz="6000" noProof="0" dirty="0" smtClean="0"/>
          </a:p>
        </p:txBody>
      </p:sp>
      <p:sp>
        <p:nvSpPr>
          <p:cNvPr id="5" name="TextBox 4"/>
          <p:cNvSpPr txBox="1"/>
          <p:nvPr/>
        </p:nvSpPr>
        <p:spPr>
          <a:xfrm>
            <a:off x="1171575" y="6500813"/>
            <a:ext cx="2643188" cy="307975"/>
          </a:xfrm>
          <a:prstGeom prst="rect">
            <a:avLst/>
          </a:prstGeom>
          <a:noFill/>
        </p:spPr>
        <p:txBody>
          <a:bodyPr>
            <a:spAutoFit/>
          </a:bodyPr>
          <a:lstStyle/>
          <a:p>
            <a:pPr>
              <a:defRPr/>
            </a:pPr>
            <a:r>
              <a:rPr lang="fr-CA" sz="1400" dirty="0">
                <a:solidFill>
                  <a:srgbClr val="005600"/>
                </a:solidFill>
                <a:latin typeface="Calibri" pitchFamily="34" charset="0"/>
                <a:ea typeface="+mj-ea"/>
                <a:cs typeface="+mj-cs"/>
              </a:rPr>
              <a:t>Pilot #32 – </a:t>
            </a:r>
            <a:r>
              <a:rPr lang="fr-CA" sz="1400" dirty="0" err="1">
                <a:solidFill>
                  <a:srgbClr val="005600"/>
                </a:solidFill>
                <a:latin typeface="Calibri" pitchFamily="34" charset="0"/>
                <a:ea typeface="+mj-ea"/>
                <a:cs typeface="+mj-cs"/>
              </a:rPr>
              <a:t>Sheppard</a:t>
            </a:r>
            <a:endParaRPr lang="fr-CA" sz="1400" dirty="0">
              <a:solidFill>
                <a:srgbClr val="005600"/>
              </a:solidFill>
              <a:latin typeface="Calibri" pitchFamily="34" charset="0"/>
              <a:ea typeface="+mj-ea"/>
              <a:cs typeface="+mj-cs"/>
            </a:endParaRPr>
          </a:p>
        </p:txBody>
      </p:sp>
      <p:sp>
        <p:nvSpPr>
          <p:cNvPr id="7" name="Rectangle 3"/>
          <p:cNvSpPr txBox="1">
            <a:spLocks noChangeArrowheads="1"/>
          </p:cNvSpPr>
          <p:nvPr/>
        </p:nvSpPr>
        <p:spPr bwMode="auto">
          <a:xfrm>
            <a:off x="142874" y="1214460"/>
            <a:ext cx="5286382" cy="5286374"/>
          </a:xfrm>
          <a:prstGeom prst="rect">
            <a:avLst/>
          </a:prstGeom>
          <a:noFill/>
          <a:ln w="9525">
            <a:noFill/>
            <a:miter lim="800000"/>
            <a:headEnd/>
            <a:tailEnd/>
          </a:ln>
        </p:spPr>
        <p:txBody>
          <a:bodyPr/>
          <a:lstStyle/>
          <a:p>
            <a:pPr marL="342900" indent="-342900" eaLnBrk="0" hangingPunct="0">
              <a:lnSpc>
                <a:spcPct val="80000"/>
              </a:lnSpc>
              <a:spcBef>
                <a:spcPct val="20000"/>
              </a:spcBef>
              <a:buSzPct val="80000"/>
              <a:buFontTx/>
              <a:buBlip>
                <a:blip r:embed="rId3"/>
              </a:buBlip>
              <a:defRPr/>
            </a:pPr>
            <a:r>
              <a:rPr lang="es-HN" sz="2400" kern="0" dirty="0" smtClean="0">
                <a:latin typeface="Calibri" pitchFamily="34" charset="0"/>
              </a:rPr>
              <a:t>Equipo</a:t>
            </a:r>
            <a:r>
              <a:rPr lang="en-CA" sz="2400" kern="0" dirty="0" smtClean="0">
                <a:latin typeface="Calibri" pitchFamily="34" charset="0"/>
              </a:rPr>
              <a:t>:</a:t>
            </a:r>
          </a:p>
          <a:p>
            <a:pPr marL="742950" lvl="1" indent="-285750" eaLnBrk="0" hangingPunct="0">
              <a:spcBef>
                <a:spcPct val="60000"/>
              </a:spcBef>
              <a:buFontTx/>
              <a:buBlip>
                <a:blip r:embed="rId4"/>
              </a:buBlip>
              <a:defRPr/>
            </a:pPr>
            <a:r>
              <a:rPr lang="es-HN" sz="2000" kern="0" dirty="0" smtClean="0">
                <a:latin typeface="Calibri" pitchFamily="34" charset="0"/>
              </a:rPr>
              <a:t>Canadá</a:t>
            </a:r>
            <a:r>
              <a:rPr lang="en-CA" sz="2000" kern="0" dirty="0" smtClean="0">
                <a:latin typeface="Calibri" pitchFamily="34" charset="0"/>
              </a:rPr>
              <a:t>: UBC (2), Waterloo, Queen’s, Calgary (2), McMaster, </a:t>
            </a:r>
            <a:r>
              <a:rPr lang="en-CA" sz="2000" kern="0" dirty="0" err="1" smtClean="0">
                <a:latin typeface="Calibri" pitchFamily="34" charset="0"/>
              </a:rPr>
              <a:t>UVic</a:t>
            </a:r>
            <a:r>
              <a:rPr lang="en-CA" sz="2000" kern="0" dirty="0" smtClean="0">
                <a:latin typeface="Calibri" pitchFamily="34" charset="0"/>
              </a:rPr>
              <a:t>, Memorial</a:t>
            </a:r>
          </a:p>
          <a:p>
            <a:pPr marL="742950" lvl="1" indent="-285750" eaLnBrk="0" hangingPunct="0">
              <a:spcBef>
                <a:spcPct val="60000"/>
              </a:spcBef>
              <a:buFontTx/>
              <a:buBlip>
                <a:blip r:embed="rId4"/>
              </a:buBlip>
              <a:defRPr/>
            </a:pPr>
            <a:r>
              <a:rPr lang="es-HN" sz="2000" kern="0" dirty="0" smtClean="0">
                <a:latin typeface="Calibri" pitchFamily="34" charset="0"/>
              </a:rPr>
              <a:t>Internacional</a:t>
            </a:r>
            <a:r>
              <a:rPr lang="en-CA" sz="2000" kern="0" dirty="0" smtClean="0">
                <a:latin typeface="Calibri" pitchFamily="34" charset="0"/>
              </a:rPr>
              <a:t>: University of Colorado, Oxford, University of </a:t>
            </a:r>
            <a:r>
              <a:rPr lang="en-CA" sz="2000" kern="0" dirty="0" err="1" smtClean="0">
                <a:latin typeface="Calibri" pitchFamily="34" charset="0"/>
              </a:rPr>
              <a:t>Wageningen</a:t>
            </a:r>
            <a:r>
              <a:rPr lang="en-CA" sz="2000" kern="0" dirty="0" smtClean="0">
                <a:latin typeface="Calibri" pitchFamily="34" charset="0"/>
              </a:rPr>
              <a:t>- RGI, CSIRO- Australia, University of Washington, UCAR, </a:t>
            </a:r>
            <a:r>
              <a:rPr lang="en-CA" sz="2000" kern="0" dirty="0" err="1" smtClean="0">
                <a:latin typeface="Calibri" pitchFamily="34" charset="0"/>
              </a:rPr>
              <a:t>CentroGeo</a:t>
            </a:r>
            <a:r>
              <a:rPr lang="en-CA" sz="2000" kern="0" dirty="0" smtClean="0">
                <a:latin typeface="Calibri" pitchFamily="34" charset="0"/>
              </a:rPr>
              <a:t>- Mexico.</a:t>
            </a:r>
          </a:p>
          <a:p>
            <a:pPr marL="742950" lvl="1" indent="-285750" eaLnBrk="0" hangingPunct="0">
              <a:spcBef>
                <a:spcPct val="60000"/>
              </a:spcBef>
              <a:buFontTx/>
              <a:buBlip>
                <a:blip r:embed="rId4"/>
              </a:buBlip>
              <a:defRPr/>
            </a:pPr>
            <a:r>
              <a:rPr lang="en-CA" sz="2000" kern="0" dirty="0" err="1" smtClean="0">
                <a:latin typeface="Calibri" pitchFamily="34" charset="0"/>
              </a:rPr>
              <a:t>Socios</a:t>
            </a:r>
            <a:r>
              <a:rPr lang="en-CA" sz="2000" kern="0" dirty="0" smtClean="0">
                <a:latin typeface="Calibri" pitchFamily="34" charset="0"/>
              </a:rPr>
              <a:t>: Metro Vancouver, </a:t>
            </a:r>
            <a:r>
              <a:rPr lang="en-CA" sz="2000" kern="0" dirty="0" err="1" smtClean="0">
                <a:latin typeface="Calibri" pitchFamily="34" charset="0"/>
              </a:rPr>
              <a:t>NRCan</a:t>
            </a:r>
            <a:r>
              <a:rPr lang="en-CA" sz="2000" kern="0" dirty="0" smtClean="0">
                <a:latin typeface="Calibri" pitchFamily="34" charset="0"/>
              </a:rPr>
              <a:t>, Environment Canada, </a:t>
            </a:r>
            <a:r>
              <a:rPr lang="en-CA" sz="2000" kern="0" dirty="0" err="1" smtClean="0">
                <a:latin typeface="Calibri" pitchFamily="34" charset="0"/>
              </a:rPr>
              <a:t>GeoBC</a:t>
            </a:r>
            <a:r>
              <a:rPr lang="en-CA" sz="2000" kern="0" dirty="0" smtClean="0">
                <a:latin typeface="Calibri" pitchFamily="34" charset="0"/>
              </a:rPr>
              <a:t>, BC Ministry of Environment, Corporation Delta, District of North Vancouver, Calgary Regional Partnership, City of Toronto, Clean Air Partnership, ITTAQ Heritage and Research Centre, David Suzuki Foundation, … MORE THAN 15 (4 sites)!</a:t>
            </a:r>
            <a:endParaRPr lang="en-CA" sz="1600" kern="0" dirty="0">
              <a:latin typeface="Calibri" pitchFamily="34" charset="0"/>
            </a:endParaRPr>
          </a:p>
        </p:txBody>
      </p:sp>
      <p:grpSp>
        <p:nvGrpSpPr>
          <p:cNvPr id="2" name="Group 26"/>
          <p:cNvGrpSpPr/>
          <p:nvPr/>
        </p:nvGrpSpPr>
        <p:grpSpPr>
          <a:xfrm>
            <a:off x="5214942" y="1285860"/>
            <a:ext cx="3500462" cy="2625347"/>
            <a:chOff x="5072066" y="1142984"/>
            <a:chExt cx="3500462" cy="2625347"/>
          </a:xfrm>
        </p:grpSpPr>
        <p:pic>
          <p:nvPicPr>
            <p:cNvPr id="20" name="Picture 3" descr="Beach Grove 2000 - Tier 1JON"/>
            <p:cNvPicPr>
              <a:picLocks noChangeAspect="1" noChangeArrowheads="1"/>
            </p:cNvPicPr>
            <p:nvPr/>
          </p:nvPicPr>
          <p:blipFill>
            <a:blip r:embed="rId5" cstate="email">
              <a:lum bright="20000"/>
            </a:blip>
            <a:srcRect/>
            <a:stretch>
              <a:fillRect/>
            </a:stretch>
          </p:blipFill>
          <p:spPr bwMode="auto">
            <a:xfrm>
              <a:off x="5072066" y="1142984"/>
              <a:ext cx="3500462" cy="2625347"/>
            </a:xfrm>
            <a:prstGeom prst="rect">
              <a:avLst/>
            </a:prstGeom>
            <a:ln>
              <a:noFill/>
            </a:ln>
            <a:effectLst>
              <a:outerShdw blurRad="190500" algn="tl" rotWithShape="0">
                <a:srgbClr val="000000">
                  <a:alpha val="70000"/>
                </a:srgbClr>
              </a:outerShdw>
            </a:effectLst>
          </p:spPr>
        </p:pic>
        <p:sp>
          <p:nvSpPr>
            <p:cNvPr id="21" name="Text Box 5"/>
            <p:cNvSpPr txBox="1">
              <a:spLocks noChangeArrowheads="1"/>
            </p:cNvSpPr>
            <p:nvPr/>
          </p:nvSpPr>
          <p:spPr bwMode="auto">
            <a:xfrm>
              <a:off x="5600731" y="1339439"/>
              <a:ext cx="1971665" cy="329834"/>
            </a:xfrm>
            <a:prstGeom prst="rect">
              <a:avLst/>
            </a:prstGeom>
            <a:solidFill>
              <a:srgbClr val="000000">
                <a:alpha val="47059"/>
              </a:srgbClr>
            </a:solidFill>
            <a:ln w="9525">
              <a:noFill/>
              <a:miter lim="800000"/>
              <a:headEnd/>
              <a:tailEnd/>
            </a:ln>
            <a:effectLst/>
          </p:spPr>
          <p:txBody>
            <a:bodyPr wrap="square">
              <a:spAutoFit/>
            </a:bodyPr>
            <a:lstStyle/>
            <a:p>
              <a:pPr>
                <a:lnSpc>
                  <a:spcPct val="85000"/>
                </a:lnSpc>
              </a:pPr>
              <a:r>
                <a:rPr lang="en-US" b="1" dirty="0">
                  <a:solidFill>
                    <a:schemeClr val="bg1"/>
                  </a:solidFill>
                  <a:latin typeface="Calibri" pitchFamily="34" charset="0"/>
                </a:rPr>
                <a:t>Existing</a:t>
              </a:r>
              <a:r>
                <a:rPr lang="en-US" sz="1800" dirty="0">
                  <a:solidFill>
                    <a:schemeClr val="bg1"/>
                  </a:solidFill>
                  <a:latin typeface="Calibri" pitchFamily="34" charset="0"/>
                </a:rPr>
                <a:t> </a:t>
              </a:r>
              <a:r>
                <a:rPr lang="en-US" b="1" dirty="0">
                  <a:solidFill>
                    <a:schemeClr val="bg1"/>
                  </a:solidFill>
                  <a:latin typeface="Calibri" pitchFamily="34" charset="0"/>
                </a:rPr>
                <a:t>Condition</a:t>
              </a:r>
            </a:p>
          </p:txBody>
        </p:sp>
      </p:grpSp>
      <p:grpSp>
        <p:nvGrpSpPr>
          <p:cNvPr id="3" name="Group 27"/>
          <p:cNvGrpSpPr/>
          <p:nvPr/>
        </p:nvGrpSpPr>
        <p:grpSpPr>
          <a:xfrm>
            <a:off x="5286380" y="1928802"/>
            <a:ext cx="3500462" cy="2625347"/>
            <a:chOff x="5143504" y="1785926"/>
            <a:chExt cx="3500462" cy="2625347"/>
          </a:xfrm>
        </p:grpSpPr>
        <p:pic>
          <p:nvPicPr>
            <p:cNvPr id="18" name="Picture 7" descr="Beach Grove 2100 - Tier 1 flood (abandoned homes)_JON"/>
            <p:cNvPicPr>
              <a:picLocks noChangeAspect="1" noChangeArrowheads="1"/>
            </p:cNvPicPr>
            <p:nvPr/>
          </p:nvPicPr>
          <p:blipFill>
            <a:blip r:embed="rId6" cstate="email">
              <a:lum bright="20000"/>
            </a:blip>
            <a:srcRect/>
            <a:stretch>
              <a:fillRect/>
            </a:stretch>
          </p:blipFill>
          <p:spPr bwMode="auto">
            <a:xfrm>
              <a:off x="5143504" y="1785926"/>
              <a:ext cx="3500462" cy="2625347"/>
            </a:xfrm>
            <a:prstGeom prst="rect">
              <a:avLst/>
            </a:prstGeom>
            <a:ln>
              <a:noFill/>
            </a:ln>
            <a:effectLst>
              <a:outerShdw blurRad="190500" algn="tl" rotWithShape="0">
                <a:srgbClr val="000000">
                  <a:alpha val="70000"/>
                </a:srgbClr>
              </a:outerShdw>
            </a:effectLst>
          </p:spPr>
        </p:pic>
        <p:sp>
          <p:nvSpPr>
            <p:cNvPr id="19" name="Text Box 9"/>
            <p:cNvSpPr txBox="1">
              <a:spLocks noChangeArrowheads="1"/>
            </p:cNvSpPr>
            <p:nvPr/>
          </p:nvSpPr>
          <p:spPr bwMode="auto">
            <a:xfrm>
              <a:off x="5600731" y="1928802"/>
              <a:ext cx="2757483" cy="327782"/>
            </a:xfrm>
            <a:prstGeom prst="rect">
              <a:avLst/>
            </a:prstGeom>
            <a:solidFill>
              <a:srgbClr val="000000">
                <a:alpha val="47059"/>
              </a:srgbClr>
            </a:solidFill>
            <a:ln w="9525">
              <a:noFill/>
              <a:miter lim="800000"/>
              <a:headEnd/>
              <a:tailEnd/>
            </a:ln>
            <a:effectLst/>
          </p:spPr>
          <p:txBody>
            <a:bodyPr wrap="square">
              <a:spAutoFit/>
            </a:bodyPr>
            <a:lstStyle/>
            <a:p>
              <a:pPr>
                <a:lnSpc>
                  <a:spcPct val="85000"/>
                </a:lnSpc>
              </a:pPr>
              <a:r>
                <a:rPr lang="en-US" b="1" dirty="0">
                  <a:solidFill>
                    <a:schemeClr val="bg1"/>
                  </a:solidFill>
                  <a:latin typeface="Calibri" pitchFamily="34" charset="0"/>
                </a:rPr>
                <a:t>2100: Storm </a:t>
              </a:r>
              <a:r>
                <a:rPr lang="en-US" b="1" dirty="0" smtClean="0">
                  <a:solidFill>
                    <a:schemeClr val="bg1"/>
                  </a:solidFill>
                  <a:latin typeface="Calibri" pitchFamily="34" charset="0"/>
                </a:rPr>
                <a:t>surge (</a:t>
              </a:r>
              <a:r>
                <a:rPr lang="en-US" b="1" dirty="0">
                  <a:solidFill>
                    <a:schemeClr val="bg1"/>
                  </a:solidFill>
                  <a:latin typeface="Calibri" pitchFamily="34" charset="0"/>
                </a:rPr>
                <a:t>3.48m</a:t>
              </a:r>
              <a:r>
                <a:rPr lang="en-US" b="1" dirty="0" smtClean="0">
                  <a:solidFill>
                    <a:schemeClr val="bg1"/>
                  </a:solidFill>
                  <a:latin typeface="Calibri" pitchFamily="34" charset="0"/>
                </a:rPr>
                <a:t>)</a:t>
              </a:r>
              <a:endParaRPr lang="en-US" sz="1800" dirty="0">
                <a:solidFill>
                  <a:schemeClr val="bg1"/>
                </a:solidFill>
                <a:latin typeface="Calibri" pitchFamily="34" charset="0"/>
              </a:endParaRPr>
            </a:p>
          </p:txBody>
        </p:sp>
      </p:grpSp>
      <p:grpSp>
        <p:nvGrpSpPr>
          <p:cNvPr id="4" name="Group 28"/>
          <p:cNvGrpSpPr/>
          <p:nvPr/>
        </p:nvGrpSpPr>
        <p:grpSpPr>
          <a:xfrm>
            <a:off x="5357818" y="2500306"/>
            <a:ext cx="3500462" cy="2625347"/>
            <a:chOff x="5214942" y="2357430"/>
            <a:chExt cx="3500462" cy="2625347"/>
          </a:xfrm>
        </p:grpSpPr>
        <p:pic>
          <p:nvPicPr>
            <p:cNvPr id="16" name="Picture 11" descr="Beach Grove 2100 - Tier 2 wall"/>
            <p:cNvPicPr>
              <a:picLocks noChangeAspect="1" noChangeArrowheads="1"/>
            </p:cNvPicPr>
            <p:nvPr/>
          </p:nvPicPr>
          <p:blipFill>
            <a:blip r:embed="rId7" cstate="email">
              <a:lum bright="20000"/>
            </a:blip>
            <a:srcRect/>
            <a:stretch>
              <a:fillRect/>
            </a:stretch>
          </p:blipFill>
          <p:spPr bwMode="auto">
            <a:xfrm>
              <a:off x="5214942" y="2357430"/>
              <a:ext cx="3500462" cy="2625347"/>
            </a:xfrm>
            <a:prstGeom prst="rect">
              <a:avLst/>
            </a:prstGeom>
            <a:ln>
              <a:noFill/>
            </a:ln>
            <a:effectLst>
              <a:outerShdw blurRad="190500" algn="tl" rotWithShape="0">
                <a:srgbClr val="000000">
                  <a:alpha val="70000"/>
                </a:srgbClr>
              </a:outerShdw>
            </a:effectLst>
          </p:spPr>
        </p:pic>
        <p:sp>
          <p:nvSpPr>
            <p:cNvPr id="17" name="Text Box 13"/>
            <p:cNvSpPr txBox="1">
              <a:spLocks noChangeArrowheads="1"/>
            </p:cNvSpPr>
            <p:nvPr/>
          </p:nvSpPr>
          <p:spPr bwMode="auto">
            <a:xfrm>
              <a:off x="5600731" y="2482471"/>
              <a:ext cx="2375202" cy="369332"/>
            </a:xfrm>
            <a:prstGeom prst="rect">
              <a:avLst/>
            </a:prstGeom>
            <a:solidFill>
              <a:srgbClr val="000000">
                <a:alpha val="47059"/>
              </a:srgbClr>
            </a:solidFill>
            <a:ln w="9525">
              <a:noFill/>
              <a:miter lim="800000"/>
              <a:headEnd/>
              <a:tailEnd/>
            </a:ln>
            <a:effectLst/>
          </p:spPr>
          <p:txBody>
            <a:bodyPr wrap="none">
              <a:spAutoFit/>
            </a:bodyPr>
            <a:lstStyle/>
            <a:p>
              <a:r>
                <a:rPr lang="en-US" sz="1800" b="1" dirty="0">
                  <a:solidFill>
                    <a:schemeClr val="bg1"/>
                  </a:solidFill>
                  <a:latin typeface="Calibri" pitchFamily="34" charset="0"/>
                </a:rPr>
                <a:t>2100:  Wall Adaptation</a:t>
              </a:r>
            </a:p>
          </p:txBody>
        </p:sp>
      </p:grpSp>
      <p:grpSp>
        <p:nvGrpSpPr>
          <p:cNvPr id="6" name="Group 29"/>
          <p:cNvGrpSpPr/>
          <p:nvPr/>
        </p:nvGrpSpPr>
        <p:grpSpPr>
          <a:xfrm>
            <a:off x="5429256" y="3071810"/>
            <a:ext cx="3509612" cy="2928934"/>
            <a:chOff x="5286380" y="2928934"/>
            <a:chExt cx="3509612" cy="2928934"/>
          </a:xfrm>
        </p:grpSpPr>
        <p:pic>
          <p:nvPicPr>
            <p:cNvPr id="13" name="Picture 15" descr="Beach Grove 2100 - Tier 2 dike"/>
            <p:cNvPicPr>
              <a:picLocks noChangeAspect="1" noChangeArrowheads="1"/>
            </p:cNvPicPr>
            <p:nvPr/>
          </p:nvPicPr>
          <p:blipFill>
            <a:blip r:embed="rId8" cstate="email">
              <a:lum bright="20000"/>
            </a:blip>
            <a:srcRect/>
            <a:stretch>
              <a:fillRect/>
            </a:stretch>
          </p:blipFill>
          <p:spPr bwMode="auto">
            <a:xfrm>
              <a:off x="5286380" y="2928934"/>
              <a:ext cx="3509612" cy="2928934"/>
            </a:xfrm>
            <a:prstGeom prst="rect">
              <a:avLst/>
            </a:prstGeom>
            <a:ln>
              <a:noFill/>
            </a:ln>
            <a:effectLst>
              <a:outerShdw blurRad="190500" algn="tl" rotWithShape="0">
                <a:srgbClr val="000000">
                  <a:alpha val="70000"/>
                </a:srgbClr>
              </a:outerShdw>
            </a:effectLst>
          </p:spPr>
        </p:pic>
        <p:sp>
          <p:nvSpPr>
            <p:cNvPr id="15" name="Text Box 17"/>
            <p:cNvSpPr txBox="1">
              <a:spLocks noChangeArrowheads="1"/>
            </p:cNvSpPr>
            <p:nvPr/>
          </p:nvSpPr>
          <p:spPr bwMode="auto">
            <a:xfrm>
              <a:off x="5600731" y="3071810"/>
              <a:ext cx="2400293" cy="369332"/>
            </a:xfrm>
            <a:prstGeom prst="rect">
              <a:avLst/>
            </a:prstGeom>
            <a:solidFill>
              <a:srgbClr val="000000">
                <a:alpha val="47059"/>
              </a:srgbClr>
            </a:solidFill>
            <a:ln w="9525">
              <a:noFill/>
              <a:miter lim="800000"/>
              <a:headEnd/>
              <a:tailEnd/>
            </a:ln>
            <a:effectLst/>
          </p:spPr>
          <p:txBody>
            <a:bodyPr wrap="square">
              <a:spAutoFit/>
            </a:bodyPr>
            <a:lstStyle/>
            <a:p>
              <a:r>
                <a:rPr lang="en-US" sz="1800" b="1" dirty="0" smtClean="0">
                  <a:solidFill>
                    <a:schemeClr val="bg1"/>
                  </a:solidFill>
                  <a:latin typeface="Calibri" pitchFamily="34" charset="0"/>
                </a:rPr>
                <a:t>2100:  </a:t>
              </a:r>
              <a:r>
                <a:rPr lang="en-US" sz="1800" b="1" dirty="0">
                  <a:solidFill>
                    <a:schemeClr val="bg1"/>
                  </a:solidFill>
                  <a:latin typeface="Calibri" pitchFamily="34" charset="0"/>
                </a:rPr>
                <a:t>Dike Adaptation</a:t>
              </a:r>
            </a:p>
          </p:txBody>
        </p:sp>
      </p:grpSp>
      <p:grpSp>
        <p:nvGrpSpPr>
          <p:cNvPr id="8" name="Group 30"/>
          <p:cNvGrpSpPr/>
          <p:nvPr/>
        </p:nvGrpSpPr>
        <p:grpSpPr>
          <a:xfrm>
            <a:off x="5500694" y="3661173"/>
            <a:ext cx="3500462" cy="2625347"/>
            <a:chOff x="5357818" y="3518297"/>
            <a:chExt cx="3500462" cy="2625347"/>
          </a:xfrm>
        </p:grpSpPr>
        <p:pic>
          <p:nvPicPr>
            <p:cNvPr id="11" name="Picture 19" descr="Beach Grove 2100 - Tier 400000"/>
            <p:cNvPicPr>
              <a:picLocks noChangeAspect="1" noChangeArrowheads="1"/>
            </p:cNvPicPr>
            <p:nvPr/>
          </p:nvPicPr>
          <p:blipFill>
            <a:blip r:embed="rId9" cstate="email">
              <a:lum bright="20000"/>
            </a:blip>
            <a:stretch>
              <a:fillRect/>
            </a:stretch>
          </p:blipFill>
          <p:spPr bwMode="auto">
            <a:xfrm>
              <a:off x="5357818" y="3518297"/>
              <a:ext cx="3500462" cy="2625347"/>
            </a:xfrm>
            <a:prstGeom prst="rect">
              <a:avLst/>
            </a:prstGeom>
            <a:ln>
              <a:noFill/>
            </a:ln>
            <a:effectLst>
              <a:outerShdw blurRad="190500" algn="tl" rotWithShape="0">
                <a:srgbClr val="000000">
                  <a:alpha val="70000"/>
                </a:srgbClr>
              </a:outerShdw>
            </a:effectLst>
          </p:spPr>
        </p:pic>
        <p:sp>
          <p:nvSpPr>
            <p:cNvPr id="10" name="Rectangle 21"/>
            <p:cNvSpPr>
              <a:spLocks noChangeArrowheads="1"/>
            </p:cNvSpPr>
            <p:nvPr/>
          </p:nvSpPr>
          <p:spPr bwMode="auto">
            <a:xfrm>
              <a:off x="5600731" y="3605282"/>
              <a:ext cx="2405082" cy="646331"/>
            </a:xfrm>
            <a:prstGeom prst="rect">
              <a:avLst/>
            </a:prstGeom>
            <a:solidFill>
              <a:srgbClr val="000000">
                <a:alpha val="47059"/>
              </a:srgbClr>
            </a:solidFill>
            <a:ln w="9525">
              <a:noFill/>
              <a:miter lim="800000"/>
              <a:headEnd/>
              <a:tailEnd/>
            </a:ln>
            <a:effectLst/>
          </p:spPr>
          <p:txBody>
            <a:bodyPr wrap="none">
              <a:spAutoFit/>
            </a:bodyPr>
            <a:lstStyle/>
            <a:p>
              <a:r>
                <a:rPr lang="en-US" sz="1800" b="1" dirty="0" smtClean="0">
                  <a:solidFill>
                    <a:schemeClr val="bg1"/>
                  </a:solidFill>
                  <a:latin typeface="Calibri" pitchFamily="34" charset="0"/>
                </a:rPr>
                <a:t>2100:  Resilient </a:t>
              </a:r>
            </a:p>
            <a:p>
              <a:r>
                <a:rPr lang="en-US" sz="1800" b="1" dirty="0" smtClean="0">
                  <a:solidFill>
                    <a:schemeClr val="bg1"/>
                  </a:solidFill>
                  <a:latin typeface="Calibri" pitchFamily="34" charset="0"/>
                </a:rPr>
                <a:t>low-carbon community</a:t>
              </a:r>
              <a:endParaRPr lang="en-US" sz="1800" b="1" dirty="0">
                <a:solidFill>
                  <a:schemeClr val="bg1"/>
                </a:solidFill>
                <a:latin typeface="Calibri" pitchFamily="34" charset="0"/>
              </a:endParaRP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300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3000"/>
                            </p:stCondLst>
                            <p:childTnLst>
                              <p:par>
                                <p:cTn id="8" presetID="1" presetClass="entr" presetSubtype="0" fill="hold" nodeType="afterEffect">
                                  <p:stCondLst>
                                    <p:cond delay="300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6000"/>
                            </p:stCondLst>
                            <p:childTnLst>
                              <p:par>
                                <p:cTn id="11" presetID="1" presetClass="entr" presetSubtype="0" fill="hold" nodeType="afterEffect">
                                  <p:stCondLst>
                                    <p:cond delay="3000"/>
                                  </p:stCondLst>
                                  <p:childTnLst>
                                    <p:set>
                                      <p:cBhvr>
                                        <p:cTn id="12" dur="1" fill="hold">
                                          <p:stCondLst>
                                            <p:cond delay="0"/>
                                          </p:stCondLst>
                                        </p:cTn>
                                        <p:tgtEl>
                                          <p:spTgt spid="6"/>
                                        </p:tgtEl>
                                        <p:attrNameLst>
                                          <p:attrName>style.visibility</p:attrName>
                                        </p:attrNameLst>
                                      </p:cBhvr>
                                      <p:to>
                                        <p:strVal val="visible"/>
                                      </p:to>
                                    </p:set>
                                  </p:childTnLst>
                                </p:cTn>
                              </p:par>
                            </p:childTnLst>
                          </p:cTn>
                        </p:par>
                        <p:par>
                          <p:cTn id="13" fill="hold">
                            <p:stCondLst>
                              <p:cond delay="9000"/>
                            </p:stCondLst>
                            <p:childTnLst>
                              <p:par>
                                <p:cTn id="14" presetID="1" presetClass="entr" presetSubtype="0" fill="hold" nodeType="afterEffect">
                                  <p:stCondLst>
                                    <p:cond delay="300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146050"/>
            <a:ext cx="8315325" cy="1143000"/>
          </a:xfrm>
        </p:spPr>
        <p:txBody>
          <a:bodyPr/>
          <a:lstStyle/>
          <a:p>
            <a:r>
              <a:rPr lang="es-HN" sz="3200" dirty="0" err="1" smtClean="0"/>
              <a:t>Geoweb</a:t>
            </a:r>
            <a:r>
              <a:rPr lang="es-HN" sz="3200" dirty="0" smtClean="0"/>
              <a:t> Participativo para comprometer al público en los cambios climáticos globales</a:t>
            </a:r>
            <a:endParaRPr lang="es-HN" sz="6600" b="1" dirty="0" smtClean="0"/>
          </a:p>
        </p:txBody>
      </p:sp>
      <p:sp>
        <p:nvSpPr>
          <p:cNvPr id="5" name="TextBox 4"/>
          <p:cNvSpPr txBox="1"/>
          <p:nvPr/>
        </p:nvSpPr>
        <p:spPr>
          <a:xfrm>
            <a:off x="1171575" y="6500813"/>
            <a:ext cx="2643188" cy="307975"/>
          </a:xfrm>
          <a:prstGeom prst="rect">
            <a:avLst/>
          </a:prstGeom>
          <a:noFill/>
        </p:spPr>
        <p:txBody>
          <a:bodyPr>
            <a:spAutoFit/>
          </a:bodyPr>
          <a:lstStyle/>
          <a:p>
            <a:pPr>
              <a:defRPr/>
            </a:pPr>
            <a:r>
              <a:rPr lang="fr-CA" sz="1400" dirty="0">
                <a:solidFill>
                  <a:srgbClr val="005600"/>
                </a:solidFill>
                <a:latin typeface="Calibri" pitchFamily="34" charset="0"/>
                <a:ea typeface="+mj-ea"/>
                <a:cs typeface="+mj-cs"/>
              </a:rPr>
              <a:t>Pilot #41 – Sieber</a:t>
            </a:r>
          </a:p>
        </p:txBody>
      </p:sp>
      <p:sp>
        <p:nvSpPr>
          <p:cNvPr id="6" name="Rectangle 3"/>
          <p:cNvSpPr txBox="1">
            <a:spLocks noChangeArrowheads="1"/>
          </p:cNvSpPr>
          <p:nvPr/>
        </p:nvSpPr>
        <p:spPr bwMode="auto">
          <a:xfrm>
            <a:off x="142875" y="1785942"/>
            <a:ext cx="4429125" cy="4857768"/>
          </a:xfrm>
          <a:prstGeom prst="rect">
            <a:avLst/>
          </a:prstGeom>
          <a:noFill/>
          <a:ln w="9525">
            <a:noFill/>
            <a:miter lim="800000"/>
            <a:headEnd/>
            <a:tailEnd/>
          </a:ln>
        </p:spPr>
        <p:txBody>
          <a:bodyPr/>
          <a:lstStyle/>
          <a:p>
            <a:pPr marL="342900" indent="-342900" eaLnBrk="0" hangingPunct="0">
              <a:lnSpc>
                <a:spcPts val="2880"/>
              </a:lnSpc>
              <a:spcBef>
                <a:spcPct val="20000"/>
              </a:spcBef>
              <a:buSzPct val="80000"/>
              <a:buFontTx/>
              <a:buBlip>
                <a:blip r:embed="rId3"/>
              </a:buBlip>
              <a:defRPr/>
            </a:pPr>
            <a:r>
              <a:rPr lang="es-HN" sz="2800" kern="0" dirty="0" smtClean="0">
                <a:latin typeface="Calibri" pitchFamily="34" charset="0"/>
              </a:rPr>
              <a:t>Equipo</a:t>
            </a:r>
            <a:r>
              <a:rPr lang="en-CA" sz="2800" kern="0" dirty="0" smtClean="0">
                <a:latin typeface="Calibri" pitchFamily="34" charset="0"/>
              </a:rPr>
              <a:t>:</a:t>
            </a:r>
          </a:p>
          <a:p>
            <a:pPr marL="742950" lvl="1" indent="-285750" eaLnBrk="0" hangingPunct="0">
              <a:lnSpc>
                <a:spcPts val="2880"/>
              </a:lnSpc>
              <a:spcBef>
                <a:spcPct val="60000"/>
              </a:spcBef>
              <a:buFontTx/>
              <a:buBlip>
                <a:blip r:embed="rId4"/>
              </a:buBlip>
              <a:defRPr/>
            </a:pPr>
            <a:r>
              <a:rPr lang="en-CA" sz="2400" kern="0" dirty="0" smtClean="0">
                <a:latin typeface="Calibri" pitchFamily="34" charset="0"/>
              </a:rPr>
              <a:t>McGill (3), Ryerson (2), UNB, UBC (2),</a:t>
            </a:r>
            <a:br>
              <a:rPr lang="en-CA" sz="2400" kern="0" dirty="0" smtClean="0">
                <a:latin typeface="Calibri" pitchFamily="34" charset="0"/>
              </a:rPr>
            </a:br>
            <a:r>
              <a:rPr lang="en-CA" sz="2400" kern="0" dirty="0" smtClean="0">
                <a:latin typeface="Calibri" pitchFamily="34" charset="0"/>
              </a:rPr>
              <a:t>Memorial</a:t>
            </a:r>
          </a:p>
          <a:p>
            <a:pPr marL="742950" lvl="1" indent="-285750" eaLnBrk="0" hangingPunct="0">
              <a:lnSpc>
                <a:spcPts val="2880"/>
              </a:lnSpc>
              <a:spcBef>
                <a:spcPct val="60000"/>
              </a:spcBef>
              <a:defRPr/>
            </a:pPr>
            <a:endParaRPr lang="en-CA" sz="2400" kern="0" dirty="0">
              <a:latin typeface="Calibri" pitchFamily="34" charset="0"/>
            </a:endParaRPr>
          </a:p>
        </p:txBody>
      </p:sp>
      <p:pic>
        <p:nvPicPr>
          <p:cNvPr id="50178" name="Picture 2" descr="D:\COTTERET, GILLES\EnCours\Presentations\MidTermReport\MonarchButterfly.jpg"/>
          <p:cNvPicPr>
            <a:picLocks noChangeAspect="1" noChangeArrowheads="1"/>
          </p:cNvPicPr>
          <p:nvPr/>
        </p:nvPicPr>
        <p:blipFill>
          <a:blip r:embed="rId5" cstate="email">
            <a:lum bright="20000"/>
          </a:blip>
          <a:srcRect/>
          <a:stretch>
            <a:fillRect/>
          </a:stretch>
        </p:blipFill>
        <p:spPr bwMode="auto">
          <a:xfrm>
            <a:off x="3952872" y="1571612"/>
            <a:ext cx="4762532" cy="3571900"/>
          </a:xfrm>
          <a:prstGeom prst="rect">
            <a:avLst/>
          </a:prstGeom>
          <a:noFill/>
        </p:spPr>
      </p:pic>
      <p:sp>
        <p:nvSpPr>
          <p:cNvPr id="7" name="TextBox 6"/>
          <p:cNvSpPr txBox="1"/>
          <p:nvPr/>
        </p:nvSpPr>
        <p:spPr>
          <a:xfrm>
            <a:off x="71406" y="3590310"/>
            <a:ext cx="8572560" cy="2695610"/>
          </a:xfrm>
          <a:prstGeom prst="rect">
            <a:avLst/>
          </a:prstGeom>
          <a:noFill/>
        </p:spPr>
        <p:txBody>
          <a:bodyPr wrap="square" rtlCol="0">
            <a:spAutoFit/>
          </a:bodyPr>
          <a:lstStyle/>
          <a:p>
            <a:pPr marL="742950" lvl="1" indent="-285750" eaLnBrk="0" hangingPunct="0">
              <a:lnSpc>
                <a:spcPts val="2880"/>
              </a:lnSpc>
              <a:spcBef>
                <a:spcPct val="60000"/>
              </a:spcBef>
              <a:buBlip>
                <a:blip r:embed="rId4"/>
              </a:buBlip>
              <a:defRPr/>
            </a:pPr>
            <a:r>
              <a:rPr lang="en-CA" sz="2400" kern="0" dirty="0" err="1" smtClean="0">
                <a:latin typeface="Calibri" pitchFamily="34" charset="0"/>
              </a:rPr>
              <a:t>Socios</a:t>
            </a:r>
            <a:r>
              <a:rPr lang="en-CA" sz="2400" kern="0" dirty="0" smtClean="0">
                <a:latin typeface="Calibri" pitchFamily="34" charset="0"/>
              </a:rPr>
              <a:t>: Commission</a:t>
            </a:r>
            <a:br>
              <a:rPr lang="en-CA" sz="2400" kern="0" dirty="0" smtClean="0">
                <a:latin typeface="Calibri" pitchFamily="34" charset="0"/>
              </a:rPr>
            </a:br>
            <a:r>
              <a:rPr lang="en-CA" sz="2400" kern="0" dirty="0" smtClean="0">
                <a:latin typeface="Calibri" pitchFamily="34" charset="0"/>
              </a:rPr>
              <a:t>for </a:t>
            </a:r>
            <a:r>
              <a:rPr lang="en-CA" sz="2400" kern="0" dirty="0" err="1" smtClean="0">
                <a:latin typeface="Calibri" pitchFamily="34" charset="0"/>
              </a:rPr>
              <a:t>Envir</a:t>
            </a:r>
            <a:r>
              <a:rPr lang="en-CA" sz="2400" kern="0" dirty="0" smtClean="0">
                <a:latin typeface="Calibri" pitchFamily="34" charset="0"/>
              </a:rPr>
              <a:t>. Cooperation;</a:t>
            </a:r>
            <a:br>
              <a:rPr lang="en-CA" sz="2400" kern="0" dirty="0" smtClean="0">
                <a:latin typeface="Calibri" pitchFamily="34" charset="0"/>
              </a:rPr>
            </a:br>
            <a:r>
              <a:rPr lang="en-CA" sz="2400" kern="0" dirty="0" smtClean="0">
                <a:latin typeface="Calibri" pitchFamily="34" charset="0"/>
              </a:rPr>
              <a:t>Sierra Club ON; </a:t>
            </a:r>
            <a:r>
              <a:rPr lang="en-CA" sz="2400" kern="0" dirty="0" err="1" smtClean="0">
                <a:latin typeface="Calibri" pitchFamily="34" charset="0"/>
              </a:rPr>
              <a:t>Pixsys</a:t>
            </a:r>
            <a:r>
              <a:rPr lang="en-CA" sz="2400" kern="0" dirty="0" smtClean="0">
                <a:latin typeface="Calibri" pitchFamily="34" charset="0"/>
              </a:rPr>
              <a:t>;</a:t>
            </a:r>
            <a:br>
              <a:rPr lang="en-CA" sz="2400" kern="0" dirty="0" smtClean="0">
                <a:latin typeface="Calibri" pitchFamily="34" charset="0"/>
              </a:rPr>
            </a:br>
            <a:r>
              <a:rPr lang="en-CA" sz="2400" kern="0" dirty="0" smtClean="0">
                <a:latin typeface="Calibri" pitchFamily="34" charset="0"/>
              </a:rPr>
              <a:t>Gulf of Maine Council;</a:t>
            </a:r>
            <a:br>
              <a:rPr lang="en-CA" sz="2400" kern="0" dirty="0" smtClean="0">
                <a:latin typeface="Calibri" pitchFamily="34" charset="0"/>
              </a:rPr>
            </a:br>
            <a:r>
              <a:rPr lang="en-CA" sz="2400" kern="0" dirty="0" smtClean="0">
                <a:latin typeface="Calibri" pitchFamily="34" charset="0"/>
              </a:rPr>
              <a:t>City of Toronto; Microsoft; Kawartha Heritage Conservancy; NB Environment; NL Wildlife; BC Min. Forest (IAPP); Okanagan Water Board; Parks Canada; OCE</a:t>
            </a:r>
            <a:endParaRPr lang="fr-CA" sz="2000" dirty="0"/>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28638" y="71414"/>
            <a:ext cx="8086725" cy="1143000"/>
          </a:xfrm>
        </p:spPr>
        <p:txBody>
          <a:bodyPr/>
          <a:lstStyle/>
          <a:p>
            <a:r>
              <a:rPr lang="es-HN" sz="4400" dirty="0" err="1" smtClean="0"/>
              <a:t>Modelamiento</a:t>
            </a:r>
            <a:r>
              <a:rPr lang="es-HN" sz="4400" dirty="0" smtClean="0"/>
              <a:t> de la Dinámica del Bosque</a:t>
            </a:r>
            <a:endParaRPr lang="es-HN" sz="7200" dirty="0" smtClean="0"/>
          </a:p>
        </p:txBody>
      </p:sp>
      <p:pic>
        <p:nvPicPr>
          <p:cNvPr id="25603" name="Picture 4" descr="C:\Documents and Settings\gicot88\Desktop\shutterstock_463776.jpg"/>
          <p:cNvPicPr>
            <a:picLocks noChangeAspect="1" noChangeArrowheads="1"/>
          </p:cNvPicPr>
          <p:nvPr/>
        </p:nvPicPr>
        <p:blipFill>
          <a:blip r:embed="rId3" cstate="print">
            <a:lum bright="20000"/>
          </a:blip>
          <a:srcRect/>
          <a:stretch>
            <a:fillRect/>
          </a:stretch>
        </p:blipFill>
        <p:spPr bwMode="auto">
          <a:xfrm>
            <a:off x="4572000" y="2214554"/>
            <a:ext cx="4357718" cy="3797300"/>
          </a:xfrm>
          <a:prstGeom prst="rect">
            <a:avLst/>
          </a:prstGeom>
          <a:noFill/>
          <a:ln>
            <a:noFill/>
          </a:ln>
        </p:spPr>
      </p:pic>
      <p:sp>
        <p:nvSpPr>
          <p:cNvPr id="5" name="Rectangle 3"/>
          <p:cNvSpPr txBox="1">
            <a:spLocks noChangeArrowheads="1"/>
          </p:cNvSpPr>
          <p:nvPr/>
        </p:nvSpPr>
        <p:spPr bwMode="auto">
          <a:xfrm>
            <a:off x="142875" y="1000119"/>
            <a:ext cx="8429625" cy="1571625"/>
          </a:xfrm>
          <a:prstGeom prst="rect">
            <a:avLst/>
          </a:prstGeom>
          <a:noFill/>
          <a:ln w="9525">
            <a:noFill/>
            <a:miter lim="800000"/>
            <a:headEnd/>
            <a:tailEnd/>
          </a:ln>
        </p:spPr>
        <p:txBody>
          <a:bodyPr/>
          <a:lstStyle/>
          <a:p>
            <a:pPr marL="342900" indent="-342900" eaLnBrk="0" hangingPunct="0">
              <a:spcBef>
                <a:spcPct val="20000"/>
              </a:spcBef>
              <a:buSzPct val="80000"/>
              <a:buFontTx/>
              <a:buBlip>
                <a:blip r:embed="rId4"/>
              </a:buBlip>
              <a:defRPr/>
            </a:pPr>
            <a:r>
              <a:rPr lang="en-CA" sz="2400" kern="0" dirty="0" err="1" smtClean="0">
                <a:latin typeface="Calibri" pitchFamily="34" charset="0"/>
              </a:rPr>
              <a:t>Equipo</a:t>
            </a:r>
            <a:r>
              <a:rPr lang="en-CA" sz="2400" kern="0" dirty="0" smtClean="0">
                <a:latin typeface="Calibri" pitchFamily="34" charset="0"/>
              </a:rPr>
              <a:t>:</a:t>
            </a:r>
          </a:p>
          <a:p>
            <a:pPr marL="742950" lvl="1" indent="-285750" eaLnBrk="0" hangingPunct="0">
              <a:spcBef>
                <a:spcPts val="0"/>
              </a:spcBef>
              <a:buFontTx/>
              <a:buBlip>
                <a:blip r:embed="rId5"/>
              </a:buBlip>
              <a:defRPr/>
            </a:pPr>
            <a:r>
              <a:rPr lang="en-CA" sz="2000" kern="0" dirty="0" smtClean="0">
                <a:latin typeface="Calibri" pitchFamily="34" charset="0"/>
              </a:rPr>
              <a:t>Canada: SFU (4), Western Ontario (4), Toronto, </a:t>
            </a:r>
            <a:r>
              <a:rPr lang="en-CA" sz="2000" kern="0" dirty="0" err="1" smtClean="0">
                <a:latin typeface="Calibri" pitchFamily="34" charset="0"/>
              </a:rPr>
              <a:t>UVic</a:t>
            </a:r>
            <a:r>
              <a:rPr lang="en-CA" sz="2000" kern="0" dirty="0" smtClean="0">
                <a:latin typeface="Calibri" pitchFamily="34" charset="0"/>
              </a:rPr>
              <a:t> (2), Montréal, Laval, UBC, Alberta, Calgary, Ottawa</a:t>
            </a:r>
            <a:endParaRPr lang="en-CA" sz="2000" kern="0" dirty="0">
              <a:latin typeface="Calibri" pitchFamily="34" charset="0"/>
            </a:endParaRPr>
          </a:p>
        </p:txBody>
      </p:sp>
      <p:sp>
        <p:nvSpPr>
          <p:cNvPr id="6" name="Rectangle 3"/>
          <p:cNvSpPr txBox="1">
            <a:spLocks noChangeArrowheads="1"/>
          </p:cNvSpPr>
          <p:nvPr/>
        </p:nvSpPr>
        <p:spPr bwMode="auto">
          <a:xfrm>
            <a:off x="142875" y="2139943"/>
            <a:ext cx="4500563" cy="3500437"/>
          </a:xfrm>
          <a:prstGeom prst="rect">
            <a:avLst/>
          </a:prstGeom>
          <a:noFill/>
          <a:ln w="9525">
            <a:noFill/>
            <a:miter lim="800000"/>
            <a:headEnd/>
            <a:tailEnd/>
          </a:ln>
        </p:spPr>
        <p:txBody>
          <a:bodyPr/>
          <a:lstStyle/>
          <a:p>
            <a:pPr marL="742950" lvl="1" indent="-285750" eaLnBrk="0" hangingPunct="0">
              <a:spcBef>
                <a:spcPct val="60000"/>
              </a:spcBef>
              <a:buBlip>
                <a:blip r:embed="rId5"/>
              </a:buBlip>
              <a:defRPr/>
            </a:pPr>
            <a:r>
              <a:rPr lang="fr-CA" sz="2000" kern="0" dirty="0" smtClean="0">
                <a:latin typeface="Calibri" pitchFamily="34" charset="0"/>
              </a:rPr>
              <a:t>International: Michigan State, USFS</a:t>
            </a:r>
            <a:r>
              <a:rPr lang="fr-CA" sz="2000" kern="0" dirty="0">
                <a:latin typeface="Calibri" pitchFamily="34" charset="0"/>
              </a:rPr>
              <a:t>, </a:t>
            </a:r>
            <a:r>
              <a:rPr lang="en-US" sz="2000" kern="0" dirty="0" smtClean="0">
                <a:latin typeface="Calibri" pitchFamily="34" charset="0"/>
              </a:rPr>
              <a:t>Centre for Environmental Research (Germany)</a:t>
            </a:r>
            <a:endParaRPr lang="fr-CA" sz="2000" kern="0" dirty="0">
              <a:latin typeface="Calibri" pitchFamily="34" charset="0"/>
            </a:endParaRPr>
          </a:p>
          <a:p>
            <a:pPr marL="742950" lvl="1" indent="-285750" eaLnBrk="0" hangingPunct="0">
              <a:spcBef>
                <a:spcPct val="60000"/>
              </a:spcBef>
              <a:buBlip>
                <a:blip r:embed="rId5"/>
              </a:buBlip>
              <a:defRPr/>
            </a:pPr>
            <a:r>
              <a:rPr lang="fr-CA" sz="2000" kern="0" dirty="0" err="1" smtClean="0">
                <a:latin typeface="Calibri" pitchFamily="34" charset="0"/>
              </a:rPr>
              <a:t>Socios</a:t>
            </a:r>
            <a:r>
              <a:rPr lang="fr-CA" sz="2000" kern="0" dirty="0" smtClean="0">
                <a:latin typeface="Calibri" pitchFamily="34" charset="0"/>
              </a:rPr>
              <a:t>: </a:t>
            </a:r>
            <a:r>
              <a:rPr lang="en-CA" sz="2000" kern="0" dirty="0">
                <a:latin typeface="Calibri" pitchFamily="34" charset="0"/>
              </a:rPr>
              <a:t>Sustainable Resources AB; BC Forests; National Program in Complex Data Structures, </a:t>
            </a:r>
            <a:r>
              <a:rPr lang="en-CA" sz="2000" kern="0" dirty="0" smtClean="0">
                <a:latin typeface="Calibri" pitchFamily="34" charset="0"/>
              </a:rPr>
              <a:t>MITACS (parallel request); </a:t>
            </a:r>
            <a:r>
              <a:rPr lang="en-CA" sz="2000" kern="0" dirty="0">
                <a:latin typeface="Calibri" pitchFamily="34" charset="0"/>
              </a:rPr>
              <a:t>Environment Canada, Ontario Ministry of Natural </a:t>
            </a:r>
            <a:r>
              <a:rPr lang="en-CA" sz="2000" kern="0" dirty="0" smtClean="0">
                <a:latin typeface="Calibri" pitchFamily="34" charset="0"/>
              </a:rPr>
              <a:t>Resources, </a:t>
            </a:r>
            <a:r>
              <a:rPr lang="en-US" sz="2000" kern="0" dirty="0" smtClean="0">
                <a:latin typeface="Calibri" pitchFamily="34" charset="0"/>
              </a:rPr>
              <a:t>Sask. Environment; </a:t>
            </a:r>
            <a:r>
              <a:rPr lang="en-US" sz="2000" kern="0" dirty="0" err="1" smtClean="0">
                <a:latin typeface="Calibri" pitchFamily="34" charset="0"/>
              </a:rPr>
              <a:t>NRCan</a:t>
            </a:r>
            <a:r>
              <a:rPr lang="en-US" sz="2000" kern="0" dirty="0" smtClean="0">
                <a:latin typeface="Calibri" pitchFamily="34" charset="0"/>
              </a:rPr>
              <a:t> (Canadian Forest Service); </a:t>
            </a:r>
            <a:r>
              <a:rPr lang="en-US" sz="2000" kern="0" dirty="0" err="1" smtClean="0">
                <a:latin typeface="Calibri" pitchFamily="34" charset="0"/>
              </a:rPr>
              <a:t>TerraTree</a:t>
            </a:r>
            <a:r>
              <a:rPr lang="en-US" sz="2000" kern="0" dirty="0" smtClean="0">
                <a:latin typeface="Calibri" pitchFamily="34" charset="0"/>
              </a:rPr>
              <a:t> Forestry; Timberline; </a:t>
            </a:r>
            <a:r>
              <a:rPr lang="en-US" sz="2000" kern="0" dirty="0" err="1" smtClean="0">
                <a:latin typeface="Calibri" pitchFamily="34" charset="0"/>
              </a:rPr>
              <a:t>Feric</a:t>
            </a:r>
            <a:r>
              <a:rPr lang="en-US" sz="2000" kern="0" dirty="0" smtClean="0">
                <a:latin typeface="Calibri" pitchFamily="34" charset="0"/>
              </a:rPr>
              <a:t>; OCE</a:t>
            </a:r>
            <a:endParaRPr lang="en-US" sz="2000" kern="0" dirty="0">
              <a:latin typeface="Calibri" pitchFamily="34" charset="0"/>
            </a:endParaRPr>
          </a:p>
        </p:txBody>
      </p:sp>
      <p:sp>
        <p:nvSpPr>
          <p:cNvPr id="7" name="TextBox 6"/>
          <p:cNvSpPr txBox="1"/>
          <p:nvPr/>
        </p:nvSpPr>
        <p:spPr>
          <a:xfrm>
            <a:off x="1171575" y="6500813"/>
            <a:ext cx="2643188" cy="307975"/>
          </a:xfrm>
          <a:prstGeom prst="rect">
            <a:avLst/>
          </a:prstGeom>
          <a:noFill/>
        </p:spPr>
        <p:txBody>
          <a:bodyPr>
            <a:spAutoFit/>
          </a:bodyPr>
          <a:lstStyle/>
          <a:p>
            <a:pPr>
              <a:defRPr/>
            </a:pPr>
            <a:r>
              <a:rPr lang="fr-CA" sz="1400" dirty="0">
                <a:solidFill>
                  <a:srgbClr val="005600"/>
                </a:solidFill>
                <a:latin typeface="Calibri" pitchFamily="34" charset="0"/>
                <a:ea typeface="+mj-ea"/>
                <a:cs typeface="+mj-cs"/>
              </a:rPr>
              <a:t>Pilot #43 – Dean</a:t>
            </a: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14422"/>
            <a:ext cx="8229600" cy="1746263"/>
          </a:xfrm>
        </p:spPr>
        <p:txBody>
          <a:bodyPr/>
          <a:lstStyle/>
          <a:p>
            <a:r>
              <a:rPr lang="es-HN" noProof="0" dirty="0" smtClean="0"/>
              <a:t>Fase IV: </a:t>
            </a:r>
            <a:br>
              <a:rPr lang="es-HN" noProof="0" dirty="0" smtClean="0"/>
            </a:br>
            <a:r>
              <a:rPr lang="es-HN" noProof="0" dirty="0" smtClean="0"/>
              <a:t>Te</a:t>
            </a:r>
            <a:r>
              <a:rPr lang="es-HN" dirty="0" err="1" smtClean="0"/>
              <a:t>ma</a:t>
            </a:r>
            <a:r>
              <a:rPr lang="es-HN" dirty="0" smtClean="0"/>
              <a:t> de Movilidad</a:t>
            </a:r>
            <a:endParaRPr lang="es-HN" noProof="0" dirty="0"/>
          </a:p>
        </p:txBody>
      </p:sp>
      <p:sp>
        <p:nvSpPr>
          <p:cNvPr id="5" name="Subtitle 4"/>
          <p:cNvSpPr>
            <a:spLocks noGrp="1"/>
          </p:cNvSpPr>
          <p:nvPr>
            <p:ph idx="1"/>
          </p:nvPr>
        </p:nvSpPr>
        <p:spPr>
          <a:xfrm>
            <a:off x="457200" y="3786190"/>
            <a:ext cx="8229600" cy="1357322"/>
          </a:xfrm>
        </p:spPr>
        <p:txBody>
          <a:bodyPr/>
          <a:lstStyle/>
          <a:p>
            <a:pPr algn="ctr">
              <a:buNone/>
            </a:pPr>
            <a:r>
              <a:rPr lang="es-HN" dirty="0" smtClean="0"/>
              <a:t>5 proyectos</a:t>
            </a:r>
            <a:endParaRPr lang="es-H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descr="C:\Documents and Settings\gicot88\Desktop\i12.jpg"/>
          <p:cNvPicPr>
            <a:picLocks noChangeAspect="1" noChangeArrowheads="1"/>
          </p:cNvPicPr>
          <p:nvPr/>
        </p:nvPicPr>
        <p:blipFill>
          <a:blip r:embed="rId3" cstate="email">
            <a:lum bright="20000"/>
          </a:blip>
          <a:srcRect/>
          <a:stretch>
            <a:fillRect/>
          </a:stretch>
        </p:blipFill>
        <p:spPr bwMode="auto">
          <a:xfrm>
            <a:off x="4429125" y="2428875"/>
            <a:ext cx="4357688" cy="3986213"/>
          </a:xfrm>
          <a:prstGeom prst="rect">
            <a:avLst/>
          </a:prstGeom>
          <a:noFill/>
          <a:ln w="9525">
            <a:noFill/>
            <a:miter lim="800000"/>
            <a:headEnd/>
            <a:tailEnd/>
          </a:ln>
        </p:spPr>
      </p:pic>
      <p:sp>
        <p:nvSpPr>
          <p:cNvPr id="17411" name="Rectangle 2"/>
          <p:cNvSpPr>
            <a:spLocks noGrp="1" noChangeArrowheads="1"/>
          </p:cNvSpPr>
          <p:nvPr>
            <p:ph type="title"/>
          </p:nvPr>
        </p:nvSpPr>
        <p:spPr>
          <a:xfrm>
            <a:off x="214313" y="71438"/>
            <a:ext cx="8715375" cy="1143000"/>
          </a:xfrm>
        </p:spPr>
        <p:txBody>
          <a:bodyPr>
            <a:normAutofit fontScale="90000"/>
          </a:bodyPr>
          <a:lstStyle/>
          <a:p>
            <a:r>
              <a:rPr lang="es-HN" sz="4400" dirty="0" smtClean="0"/>
              <a:t>Sistemas de </a:t>
            </a:r>
            <a:r>
              <a:rPr lang="es-HN" sz="4400" dirty="0" err="1" smtClean="0"/>
              <a:t>Multi</a:t>
            </a:r>
            <a:r>
              <a:rPr lang="es-HN" sz="4400" dirty="0" smtClean="0"/>
              <a:t>-sensores para monitorear y aplicaciones de movilidad</a:t>
            </a:r>
          </a:p>
        </p:txBody>
      </p:sp>
      <p:sp>
        <p:nvSpPr>
          <p:cNvPr id="613379" name="Rectangle 3"/>
          <p:cNvSpPr>
            <a:spLocks noGrp="1" noChangeArrowheads="1"/>
          </p:cNvSpPr>
          <p:nvPr>
            <p:ph idx="1"/>
          </p:nvPr>
        </p:nvSpPr>
        <p:spPr>
          <a:xfrm>
            <a:off x="214313" y="1214438"/>
            <a:ext cx="4000500" cy="5429250"/>
          </a:xfrm>
        </p:spPr>
        <p:txBody>
          <a:bodyPr>
            <a:normAutofit lnSpcReduction="10000"/>
          </a:bodyPr>
          <a:lstStyle/>
          <a:p>
            <a:pPr>
              <a:lnSpc>
                <a:spcPct val="80000"/>
              </a:lnSpc>
              <a:defRPr/>
            </a:pPr>
            <a:r>
              <a:rPr lang="es-HN" sz="2400" dirty="0" smtClean="0"/>
              <a:t>Equipo</a:t>
            </a:r>
            <a:r>
              <a:rPr lang="en-CA" sz="2400" noProof="0" dirty="0" smtClean="0"/>
              <a:t>:</a:t>
            </a:r>
          </a:p>
          <a:p>
            <a:pPr lvl="1">
              <a:defRPr/>
            </a:pPr>
            <a:r>
              <a:rPr lang="es-HN" sz="2000" dirty="0" smtClean="0"/>
              <a:t>Canadá</a:t>
            </a:r>
            <a:r>
              <a:rPr lang="en-CA" sz="2000" noProof="0" dirty="0" smtClean="0"/>
              <a:t>: Calgary (2), Royal Mil. Col., </a:t>
            </a:r>
            <a:r>
              <a:rPr lang="en-CA" sz="2000" noProof="0" dirty="0" err="1" smtClean="0"/>
              <a:t>UVic</a:t>
            </a:r>
            <a:r>
              <a:rPr lang="en-CA" sz="2000" noProof="0" dirty="0" smtClean="0"/>
              <a:t>, Ryerson, </a:t>
            </a:r>
            <a:r>
              <a:rPr lang="en-CA" sz="2000" noProof="0" dirty="0" err="1" smtClean="0"/>
              <a:t>École</a:t>
            </a:r>
            <a:r>
              <a:rPr lang="en-CA" sz="2000" noProof="0" dirty="0" smtClean="0"/>
              <a:t> </a:t>
            </a:r>
            <a:r>
              <a:rPr lang="en-CA" sz="2000" noProof="0" dirty="0" err="1" smtClean="0"/>
              <a:t>Polytechnique</a:t>
            </a:r>
            <a:r>
              <a:rPr lang="en-CA" sz="2000" noProof="0" dirty="0" smtClean="0"/>
              <a:t>, Saskatoon, Laval</a:t>
            </a:r>
          </a:p>
          <a:p>
            <a:pPr lvl="1">
              <a:defRPr/>
            </a:pPr>
            <a:r>
              <a:rPr lang="es-HN" sz="2000" dirty="0" smtClean="0"/>
              <a:t>Internacional</a:t>
            </a:r>
            <a:r>
              <a:rPr lang="en-CA" sz="2000" noProof="0" dirty="0" smtClean="0"/>
              <a:t>: AGILE, RGI, Madrid University, Taiwan University, Georgia Tech, </a:t>
            </a:r>
            <a:r>
              <a:rPr lang="en-US" sz="2000" dirty="0" smtClean="0"/>
              <a:t>University of New South Wales </a:t>
            </a:r>
            <a:r>
              <a:rPr lang="en-CA" sz="2000" noProof="0" dirty="0" smtClean="0"/>
              <a:t>…</a:t>
            </a:r>
          </a:p>
          <a:p>
            <a:pPr lvl="1">
              <a:defRPr/>
            </a:pPr>
            <a:r>
              <a:rPr lang="es-HN" sz="2000" dirty="0" smtClean="0"/>
              <a:t>Socios</a:t>
            </a:r>
            <a:r>
              <a:rPr lang="en-CA" sz="2000" noProof="0" dirty="0" smtClean="0"/>
              <a:t>: Wireless Edge Canada Inc.; Hemisphere GPS; Foothills Model Forest; DRDC; </a:t>
            </a:r>
            <a:r>
              <a:rPr lang="en-CA" sz="2000" noProof="0" dirty="0" err="1" smtClean="0"/>
              <a:t>Leica</a:t>
            </a:r>
            <a:r>
              <a:rPr lang="en-CA" sz="2000" noProof="0" dirty="0" smtClean="0"/>
              <a:t> </a:t>
            </a:r>
            <a:r>
              <a:rPr lang="en-CA" sz="2000" noProof="0" dirty="0" err="1" smtClean="0"/>
              <a:t>Geosystems</a:t>
            </a:r>
            <a:r>
              <a:rPr lang="en-CA" sz="2000" noProof="0" dirty="0" smtClean="0"/>
              <a:t>; OCE</a:t>
            </a:r>
            <a:endParaRPr lang="en-CA" sz="1600" noProof="0" dirty="0"/>
          </a:p>
        </p:txBody>
      </p:sp>
      <p:pic>
        <p:nvPicPr>
          <p:cNvPr id="114690" name="Picture 2" descr="C:\Documents and Settings\gicot88\Desktop\i3.jpg"/>
          <p:cNvPicPr>
            <a:picLocks noChangeAspect="1" noChangeArrowheads="1"/>
          </p:cNvPicPr>
          <p:nvPr/>
        </p:nvPicPr>
        <p:blipFill>
          <a:blip r:embed="rId4" cstate="email">
            <a:lum bright="20000"/>
          </a:blip>
          <a:srcRect/>
          <a:stretch>
            <a:fillRect/>
          </a:stretch>
        </p:blipFill>
        <p:spPr bwMode="auto">
          <a:xfrm>
            <a:off x="7215188" y="1341434"/>
            <a:ext cx="1357312" cy="1516062"/>
          </a:xfrm>
          <a:prstGeom prst="rect">
            <a:avLst/>
          </a:prstGeom>
          <a:noFill/>
          <a:ln>
            <a:solidFill>
              <a:schemeClr val="accent1">
                <a:shade val="50000"/>
              </a:schemeClr>
            </a:solidFill>
          </a:ln>
        </p:spPr>
      </p:pic>
      <p:pic>
        <p:nvPicPr>
          <p:cNvPr id="17414" name="Picture 5" descr="C:\Documents and Settings\gicot88\Desktop\i1.jpg"/>
          <p:cNvPicPr>
            <a:picLocks noChangeAspect="1" noChangeArrowheads="1"/>
          </p:cNvPicPr>
          <p:nvPr/>
        </p:nvPicPr>
        <p:blipFill>
          <a:blip r:embed="rId5" cstate="email">
            <a:lum bright="20000"/>
          </a:blip>
          <a:srcRect/>
          <a:stretch>
            <a:fillRect/>
          </a:stretch>
        </p:blipFill>
        <p:spPr bwMode="auto">
          <a:xfrm>
            <a:off x="4214813" y="1500188"/>
            <a:ext cx="1905000" cy="1381125"/>
          </a:xfrm>
          <a:prstGeom prst="rect">
            <a:avLst/>
          </a:prstGeom>
          <a:noFill/>
          <a:ln w="9525">
            <a:solidFill>
              <a:schemeClr val="bg1"/>
            </a:solidFill>
            <a:miter lim="800000"/>
            <a:headEnd/>
            <a:tailEnd/>
          </a:ln>
        </p:spPr>
      </p:pic>
      <p:sp>
        <p:nvSpPr>
          <p:cNvPr id="8" name="TextBox 7"/>
          <p:cNvSpPr txBox="1"/>
          <p:nvPr/>
        </p:nvSpPr>
        <p:spPr>
          <a:xfrm>
            <a:off x="1171575" y="6500813"/>
            <a:ext cx="2643188" cy="307975"/>
          </a:xfrm>
          <a:prstGeom prst="rect">
            <a:avLst/>
          </a:prstGeom>
          <a:noFill/>
        </p:spPr>
        <p:txBody>
          <a:bodyPr>
            <a:spAutoFit/>
          </a:bodyPr>
          <a:lstStyle/>
          <a:p>
            <a:pPr>
              <a:defRPr/>
            </a:pPr>
            <a:r>
              <a:rPr lang="fr-CA" sz="1400" dirty="0">
                <a:solidFill>
                  <a:srgbClr val="005600"/>
                </a:solidFill>
                <a:latin typeface="Calibri" pitchFamily="34" charset="0"/>
                <a:ea typeface="+mj-ea"/>
                <a:cs typeface="+mj-cs"/>
              </a:rPr>
              <a:t>Pilot #3 – El-</a:t>
            </a:r>
            <a:r>
              <a:rPr lang="fr-CA" sz="1400" dirty="0" err="1">
                <a:solidFill>
                  <a:srgbClr val="005600"/>
                </a:solidFill>
                <a:latin typeface="Calibri" pitchFamily="34" charset="0"/>
                <a:ea typeface="+mj-ea"/>
                <a:cs typeface="+mj-cs"/>
              </a:rPr>
              <a:t>Sheimy</a:t>
            </a:r>
            <a:endParaRPr lang="fr-CA" sz="1400" dirty="0">
              <a:solidFill>
                <a:srgbClr val="005600"/>
              </a:solidFill>
              <a:latin typeface="Calibri" pitchFamily="34" charset="0"/>
              <a:ea typeface="+mj-ea"/>
              <a:cs typeface="+mj-cs"/>
            </a:endParaRPr>
          </a:p>
        </p:txBody>
      </p:sp>
      <p:sp>
        <p:nvSpPr>
          <p:cNvPr id="17416" name="TextBox 8"/>
          <p:cNvSpPr txBox="1">
            <a:spLocks noChangeArrowheads="1"/>
          </p:cNvSpPr>
          <p:nvPr/>
        </p:nvSpPr>
        <p:spPr bwMode="auto">
          <a:xfrm rot="5400000">
            <a:off x="7743032" y="4147343"/>
            <a:ext cx="2286000" cy="277813"/>
          </a:xfrm>
          <a:prstGeom prst="rect">
            <a:avLst/>
          </a:prstGeom>
          <a:noFill/>
          <a:ln w="9525">
            <a:noFill/>
            <a:miter lim="800000"/>
            <a:headEnd/>
            <a:tailEnd/>
          </a:ln>
        </p:spPr>
        <p:txBody>
          <a:bodyPr>
            <a:spAutoFit/>
          </a:bodyPr>
          <a:lstStyle/>
          <a:p>
            <a:r>
              <a:rPr lang="fr-CA" sz="1200"/>
              <a:t>Source : GPS World, LBS</a:t>
            </a: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42844" y="285728"/>
            <a:ext cx="3571900" cy="925496"/>
          </a:xfrm>
        </p:spPr>
        <p:txBody>
          <a:bodyPr/>
          <a:lstStyle/>
          <a:p>
            <a:r>
              <a:rPr lang="en-CA" sz="4000" noProof="0" dirty="0" smtClean="0"/>
              <a:t>CODEGEOSIM</a:t>
            </a:r>
            <a:endParaRPr lang="en-CA" sz="2400" noProof="0" dirty="0" smtClean="0"/>
          </a:p>
        </p:txBody>
      </p:sp>
      <p:sp>
        <p:nvSpPr>
          <p:cNvPr id="4" name="TextBox 3"/>
          <p:cNvSpPr txBox="1"/>
          <p:nvPr/>
        </p:nvSpPr>
        <p:spPr>
          <a:xfrm>
            <a:off x="1171575" y="6500813"/>
            <a:ext cx="2643188" cy="307975"/>
          </a:xfrm>
          <a:prstGeom prst="rect">
            <a:avLst/>
          </a:prstGeom>
          <a:noFill/>
        </p:spPr>
        <p:txBody>
          <a:bodyPr>
            <a:spAutoFit/>
          </a:bodyPr>
          <a:lstStyle/>
          <a:p>
            <a:pPr>
              <a:defRPr/>
            </a:pPr>
            <a:r>
              <a:rPr lang="fr-CA" sz="1400" dirty="0">
                <a:solidFill>
                  <a:srgbClr val="005600"/>
                </a:solidFill>
                <a:latin typeface="Calibri" pitchFamily="34" charset="0"/>
                <a:ea typeface="+mj-ea"/>
                <a:cs typeface="+mj-cs"/>
              </a:rPr>
              <a:t>Pilot #5 – Wu</a:t>
            </a:r>
          </a:p>
        </p:txBody>
      </p:sp>
      <p:pic>
        <p:nvPicPr>
          <p:cNvPr id="18436" name="Picture 7" descr="41"/>
          <p:cNvPicPr>
            <a:picLocks noChangeAspect="1" noChangeArrowheads="1"/>
          </p:cNvPicPr>
          <p:nvPr/>
        </p:nvPicPr>
        <p:blipFill>
          <a:blip r:embed="rId3" cstate="print">
            <a:lum bright="20000"/>
          </a:blip>
          <a:srcRect/>
          <a:stretch>
            <a:fillRect/>
          </a:stretch>
        </p:blipFill>
        <p:spPr bwMode="auto">
          <a:xfrm>
            <a:off x="6215074" y="2928934"/>
            <a:ext cx="2286016" cy="2928958"/>
          </a:xfrm>
          <a:prstGeom prst="rect">
            <a:avLst/>
          </a:prstGeom>
          <a:noFill/>
          <a:ln>
            <a:noFill/>
          </a:ln>
        </p:spPr>
      </p:pic>
      <p:sp>
        <p:nvSpPr>
          <p:cNvPr id="6" name="Rectangle 3"/>
          <p:cNvSpPr txBox="1">
            <a:spLocks noChangeArrowheads="1"/>
          </p:cNvSpPr>
          <p:nvPr/>
        </p:nvSpPr>
        <p:spPr bwMode="auto">
          <a:xfrm>
            <a:off x="285720" y="1571612"/>
            <a:ext cx="5929313" cy="4500594"/>
          </a:xfrm>
          <a:prstGeom prst="rect">
            <a:avLst/>
          </a:prstGeom>
          <a:noFill/>
          <a:ln w="9525">
            <a:noFill/>
            <a:miter lim="800000"/>
            <a:headEnd/>
            <a:tailEnd/>
          </a:ln>
          <a:effectLst/>
        </p:spPr>
        <p:txBody>
          <a:bodyPr/>
          <a:lstStyle/>
          <a:p>
            <a:pPr marL="342900" indent="-342900" eaLnBrk="0" hangingPunct="0">
              <a:spcBef>
                <a:spcPct val="20000"/>
              </a:spcBef>
              <a:buFontTx/>
              <a:buBlip>
                <a:blip r:embed="rId4"/>
              </a:buBlip>
              <a:defRPr/>
            </a:pPr>
            <a:r>
              <a:rPr lang="fr-CA" sz="2800" kern="0" dirty="0" err="1" smtClean="0">
                <a:latin typeface="Calibri" pitchFamily="34" charset="0"/>
              </a:rPr>
              <a:t>Equipo</a:t>
            </a:r>
            <a:r>
              <a:rPr lang="fr-CA" sz="2800" kern="0" dirty="0" smtClean="0">
                <a:latin typeface="Calibri" pitchFamily="34" charset="0"/>
              </a:rPr>
              <a:t>:</a:t>
            </a:r>
            <a:endParaRPr lang="fr-CA" sz="2800" kern="0" dirty="0">
              <a:latin typeface="Calibri" pitchFamily="34" charset="0"/>
            </a:endParaRPr>
          </a:p>
          <a:p>
            <a:pPr marL="742950" lvl="1" indent="-285750" eaLnBrk="0" hangingPunct="0">
              <a:spcBef>
                <a:spcPct val="60000"/>
              </a:spcBef>
              <a:buFontTx/>
              <a:buBlip>
                <a:blip r:embed="rId5"/>
              </a:buBlip>
              <a:defRPr/>
            </a:pPr>
            <a:r>
              <a:rPr lang="es-HN" sz="2400" kern="0" dirty="0" smtClean="0">
                <a:latin typeface="Calibri" pitchFamily="34" charset="0"/>
              </a:rPr>
              <a:t>Canadá</a:t>
            </a:r>
            <a:r>
              <a:rPr lang="fr-CA" sz="2400" kern="0" dirty="0" smtClean="0">
                <a:latin typeface="Calibri" pitchFamily="34" charset="0"/>
              </a:rPr>
              <a:t>: York </a:t>
            </a:r>
            <a:r>
              <a:rPr lang="fr-CA" sz="2400" kern="0" dirty="0">
                <a:latin typeface="Calibri" pitchFamily="34" charset="0"/>
              </a:rPr>
              <a:t>(2), </a:t>
            </a:r>
            <a:r>
              <a:rPr lang="fr-CA" sz="2400" kern="0" dirty="0" err="1" smtClean="0">
                <a:latin typeface="Calibri" pitchFamily="34" charset="0"/>
              </a:rPr>
              <a:t>Queen’s</a:t>
            </a:r>
            <a:r>
              <a:rPr lang="fr-CA" sz="2400" kern="0" dirty="0" smtClean="0">
                <a:latin typeface="Calibri" pitchFamily="34" charset="0"/>
              </a:rPr>
              <a:t> </a:t>
            </a:r>
            <a:r>
              <a:rPr lang="fr-CA" sz="2400" kern="0" dirty="0">
                <a:latin typeface="Calibri" pitchFamily="34" charset="0"/>
              </a:rPr>
              <a:t>(4), </a:t>
            </a:r>
            <a:r>
              <a:rPr lang="fr-CA" sz="2400" kern="0" dirty="0" smtClean="0">
                <a:latin typeface="Calibri" pitchFamily="34" charset="0"/>
              </a:rPr>
              <a:t>McMaster</a:t>
            </a:r>
            <a:r>
              <a:rPr lang="fr-CA" sz="2400" kern="0" dirty="0">
                <a:latin typeface="Calibri" pitchFamily="34" charset="0"/>
              </a:rPr>
              <a:t>, </a:t>
            </a:r>
            <a:r>
              <a:rPr lang="fr-CA" sz="2400" kern="0" dirty="0" smtClean="0">
                <a:latin typeface="Calibri" pitchFamily="34" charset="0"/>
              </a:rPr>
              <a:t>Laval, Montréal</a:t>
            </a:r>
            <a:endParaRPr lang="fr-CA" sz="2400" kern="0" dirty="0">
              <a:latin typeface="Calibri" pitchFamily="34" charset="0"/>
            </a:endParaRPr>
          </a:p>
          <a:p>
            <a:pPr marL="742950" lvl="1" indent="-285750" eaLnBrk="0" hangingPunct="0">
              <a:spcBef>
                <a:spcPct val="60000"/>
              </a:spcBef>
              <a:buFontTx/>
              <a:buBlip>
                <a:blip r:embed="rId5"/>
              </a:buBlip>
              <a:defRPr/>
            </a:pPr>
            <a:r>
              <a:rPr lang="es-HN" sz="2400" kern="0" dirty="0" smtClean="0">
                <a:latin typeface="Calibri" pitchFamily="34" charset="0"/>
              </a:rPr>
              <a:t>Internacional</a:t>
            </a:r>
            <a:r>
              <a:rPr lang="fr-CA" sz="2400" kern="0" dirty="0" smtClean="0">
                <a:latin typeface="Calibri" pitchFamily="34" charset="0"/>
              </a:rPr>
              <a:t> </a:t>
            </a:r>
            <a:r>
              <a:rPr lang="fr-CA" sz="2400" kern="0" dirty="0">
                <a:latin typeface="Calibri" pitchFamily="34" charset="0"/>
              </a:rPr>
              <a:t>: </a:t>
            </a:r>
            <a:r>
              <a:rPr lang="fr-CA" sz="2400" kern="0" dirty="0" err="1" smtClean="0">
                <a:latin typeface="Calibri" pitchFamily="34" charset="0"/>
              </a:rPr>
              <a:t>University</a:t>
            </a:r>
            <a:r>
              <a:rPr lang="fr-CA" sz="2400" kern="0" dirty="0" smtClean="0">
                <a:latin typeface="Calibri" pitchFamily="34" charset="0"/>
              </a:rPr>
              <a:t> of </a:t>
            </a:r>
            <a:r>
              <a:rPr lang="fr-CA" sz="2400" kern="0" dirty="0">
                <a:latin typeface="Calibri" pitchFamily="34" charset="0"/>
              </a:rPr>
              <a:t>Maryland, CIRAD</a:t>
            </a:r>
          </a:p>
          <a:p>
            <a:pPr marL="742950" lvl="1" indent="-285750" eaLnBrk="0" hangingPunct="0">
              <a:spcBef>
                <a:spcPct val="60000"/>
              </a:spcBef>
              <a:buFontTx/>
              <a:buBlip>
                <a:blip r:embed="rId5"/>
              </a:buBlip>
              <a:defRPr/>
            </a:pPr>
            <a:r>
              <a:rPr lang="es-HN" sz="2400" kern="0" dirty="0" smtClean="0">
                <a:latin typeface="Calibri" pitchFamily="34" charset="0"/>
              </a:rPr>
              <a:t>Socios</a:t>
            </a:r>
            <a:r>
              <a:rPr lang="fr-CA" sz="2400" kern="0" dirty="0" smtClean="0">
                <a:latin typeface="Calibri" pitchFamily="34" charset="0"/>
              </a:rPr>
              <a:t>: </a:t>
            </a:r>
            <a:r>
              <a:rPr lang="en-US" sz="2400" kern="0" dirty="0">
                <a:latin typeface="Calibri" pitchFamily="34" charset="0"/>
              </a:rPr>
              <a:t>Environment Canada; </a:t>
            </a:r>
            <a:r>
              <a:rPr lang="en-US" sz="2400" kern="0" dirty="0" smtClean="0">
                <a:latin typeface="Calibri" pitchFamily="34" charset="0"/>
              </a:rPr>
              <a:t>Public Health Canada; </a:t>
            </a:r>
            <a:r>
              <a:rPr lang="en-US" sz="2400" kern="0" dirty="0">
                <a:latin typeface="Calibri" pitchFamily="34" charset="0"/>
              </a:rPr>
              <a:t>INSPQ; IBM; Infonaut; ESRI Canada; Ministry of Health (ON); Cooperative Wildlife Health Centre; OCE; MITACS</a:t>
            </a:r>
            <a:endParaRPr lang="fr-CA" sz="2400" kern="0" dirty="0">
              <a:latin typeface="Calibri" pitchFamily="34" charset="0"/>
            </a:endParaRPr>
          </a:p>
        </p:txBody>
      </p:sp>
      <p:sp>
        <p:nvSpPr>
          <p:cNvPr id="8" name="TextBox 7"/>
          <p:cNvSpPr txBox="1"/>
          <p:nvPr/>
        </p:nvSpPr>
        <p:spPr>
          <a:xfrm>
            <a:off x="3714744" y="214290"/>
            <a:ext cx="5000660" cy="1938992"/>
          </a:xfrm>
          <a:prstGeom prst="rect">
            <a:avLst/>
          </a:prstGeom>
          <a:noFill/>
        </p:spPr>
        <p:txBody>
          <a:bodyPr wrap="square" rtlCol="0">
            <a:spAutoFit/>
          </a:bodyPr>
          <a:lstStyle/>
          <a:p>
            <a:pPr algn="r"/>
            <a:r>
              <a:rPr lang="es-HN" sz="2400" kern="0" dirty="0" smtClean="0">
                <a:solidFill>
                  <a:srgbClr val="005600"/>
                </a:solidFill>
                <a:latin typeface="Calibri" pitchFamily="34" charset="0"/>
                <a:ea typeface="+mj-ea"/>
                <a:cs typeface="+mj-cs"/>
              </a:rPr>
              <a:t>Herramientas de </a:t>
            </a:r>
            <a:r>
              <a:rPr lang="es-HN" sz="2400" kern="0" dirty="0" err="1" smtClean="0">
                <a:solidFill>
                  <a:srgbClr val="005600"/>
                </a:solidFill>
                <a:latin typeface="Calibri" pitchFamily="34" charset="0"/>
                <a:ea typeface="+mj-ea"/>
                <a:cs typeface="+mj-cs"/>
              </a:rPr>
              <a:t>Geo</a:t>
            </a:r>
            <a:r>
              <a:rPr lang="es-HN" sz="2400" kern="0" dirty="0" smtClean="0">
                <a:solidFill>
                  <a:srgbClr val="005600"/>
                </a:solidFill>
                <a:latin typeface="Calibri" pitchFamily="34" charset="0"/>
                <a:ea typeface="+mj-ea"/>
                <a:cs typeface="+mj-cs"/>
              </a:rPr>
              <a:t>-simulación para la simulación espacio-temporal de patrones de dispersión</a:t>
            </a:r>
            <a:br>
              <a:rPr lang="es-HN" sz="2400" kern="0" dirty="0" smtClean="0">
                <a:solidFill>
                  <a:srgbClr val="005600"/>
                </a:solidFill>
                <a:latin typeface="Calibri" pitchFamily="34" charset="0"/>
                <a:ea typeface="+mj-ea"/>
                <a:cs typeface="+mj-cs"/>
              </a:rPr>
            </a:br>
            <a:r>
              <a:rPr lang="es-HN" sz="2400" kern="0" dirty="0" smtClean="0">
                <a:solidFill>
                  <a:srgbClr val="005600"/>
                </a:solidFill>
                <a:latin typeface="Calibri" pitchFamily="34" charset="0"/>
                <a:ea typeface="+mj-ea"/>
                <a:cs typeface="+mj-cs"/>
              </a:rPr>
              <a:t>y la evaluación de los efectos en la salud por enfermedades contagiosas </a:t>
            </a:r>
            <a:endParaRPr lang="es-HN" sz="1400" dirty="0"/>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214282" y="1714488"/>
            <a:ext cx="8358188" cy="4571994"/>
          </a:xfrm>
          <a:prstGeom prst="rect">
            <a:avLst/>
          </a:prstGeom>
          <a:noFill/>
          <a:ln w="9525">
            <a:noFill/>
            <a:miter lim="800000"/>
            <a:headEnd/>
            <a:tailEnd/>
          </a:ln>
          <a:effectLst/>
        </p:spPr>
        <p:txBody>
          <a:bodyPr/>
          <a:lstStyle/>
          <a:p>
            <a:pPr marL="342900" indent="-342900" eaLnBrk="0" hangingPunct="0">
              <a:spcBef>
                <a:spcPct val="20000"/>
              </a:spcBef>
              <a:buFontTx/>
              <a:buBlip>
                <a:blip r:embed="rId3"/>
              </a:buBlip>
              <a:defRPr/>
            </a:pPr>
            <a:r>
              <a:rPr lang="es-HN" sz="2800" kern="0" dirty="0" smtClean="0">
                <a:latin typeface="Calibri" pitchFamily="34" charset="0"/>
              </a:rPr>
              <a:t>Equipo</a:t>
            </a:r>
            <a:r>
              <a:rPr lang="en-CA" sz="2800" kern="0" dirty="0" smtClean="0">
                <a:latin typeface="Calibri" pitchFamily="34" charset="0"/>
              </a:rPr>
              <a:t>:</a:t>
            </a:r>
          </a:p>
          <a:p>
            <a:pPr marL="742950" lvl="1" indent="-285750" eaLnBrk="0" hangingPunct="0">
              <a:spcBef>
                <a:spcPct val="60000"/>
              </a:spcBef>
              <a:buFontTx/>
              <a:buBlip>
                <a:blip r:embed="rId4"/>
              </a:buBlip>
              <a:defRPr/>
            </a:pPr>
            <a:r>
              <a:rPr lang="en-CA" sz="2400" kern="0" dirty="0" smtClean="0">
                <a:latin typeface="Calibri" pitchFamily="34" charset="0"/>
              </a:rPr>
              <a:t>Canada: York (2),</a:t>
            </a:r>
            <a:br>
              <a:rPr lang="en-CA" sz="2400" kern="0" dirty="0" smtClean="0">
                <a:latin typeface="Calibri" pitchFamily="34" charset="0"/>
              </a:rPr>
            </a:br>
            <a:r>
              <a:rPr lang="en-CA" sz="2400" kern="0" dirty="0" smtClean="0">
                <a:latin typeface="Calibri" pitchFamily="34" charset="0"/>
              </a:rPr>
              <a:t>Waterloo (2), McGill,</a:t>
            </a:r>
            <a:br>
              <a:rPr lang="en-CA" sz="2400" kern="0" dirty="0" smtClean="0">
                <a:latin typeface="Calibri" pitchFamily="34" charset="0"/>
              </a:rPr>
            </a:br>
            <a:r>
              <a:rPr lang="en-CA" sz="2400" kern="0" dirty="0" smtClean="0">
                <a:latin typeface="Calibri" pitchFamily="34" charset="0"/>
              </a:rPr>
              <a:t>Calgary, Carleton, UBC</a:t>
            </a:r>
          </a:p>
          <a:p>
            <a:pPr marL="742950" lvl="1" indent="-285750" eaLnBrk="0" hangingPunct="0">
              <a:spcBef>
                <a:spcPct val="60000"/>
              </a:spcBef>
              <a:buFontTx/>
              <a:buBlip>
                <a:blip r:embed="rId4"/>
              </a:buBlip>
              <a:defRPr/>
            </a:pPr>
            <a:r>
              <a:rPr lang="es-HN" sz="2400" kern="0" dirty="0" smtClean="0">
                <a:latin typeface="Calibri" pitchFamily="34" charset="0"/>
              </a:rPr>
              <a:t>Internacional</a:t>
            </a:r>
            <a:r>
              <a:rPr lang="en-CA" sz="2400" kern="0" dirty="0" smtClean="0">
                <a:latin typeface="Calibri" pitchFamily="34" charset="0"/>
              </a:rPr>
              <a:t>: Seoul University, </a:t>
            </a:r>
            <a:r>
              <a:rPr lang="en-CA" sz="2400" kern="0" dirty="0" err="1" smtClean="0">
                <a:latin typeface="Calibri" pitchFamily="34" charset="0"/>
              </a:rPr>
              <a:t>Inha</a:t>
            </a:r>
            <a:r>
              <a:rPr lang="en-CA" sz="2400" kern="0" dirty="0" smtClean="0">
                <a:latin typeface="Calibri" pitchFamily="34" charset="0"/>
              </a:rPr>
              <a:t> University (South Korea)</a:t>
            </a:r>
          </a:p>
          <a:p>
            <a:pPr marL="742950" lvl="1" indent="-285750" eaLnBrk="0" hangingPunct="0">
              <a:spcBef>
                <a:spcPct val="60000"/>
              </a:spcBef>
              <a:buFontTx/>
              <a:buBlip>
                <a:blip r:embed="rId4"/>
              </a:buBlip>
              <a:defRPr/>
            </a:pPr>
            <a:r>
              <a:rPr lang="en-CA" sz="2400" kern="0" dirty="0" err="1" smtClean="0">
                <a:latin typeface="Calibri" pitchFamily="34" charset="0"/>
              </a:rPr>
              <a:t>Socios</a:t>
            </a:r>
            <a:r>
              <a:rPr lang="en-CA" sz="2400" kern="0" dirty="0" smtClean="0">
                <a:latin typeface="Calibri" pitchFamily="34" charset="0"/>
              </a:rPr>
              <a:t>: CAE; DRDC; </a:t>
            </a:r>
            <a:r>
              <a:rPr lang="en-CA" sz="2400" kern="0" dirty="0" err="1" smtClean="0">
                <a:latin typeface="Calibri" pitchFamily="34" charset="0"/>
              </a:rPr>
              <a:t>Aeryon</a:t>
            </a:r>
            <a:r>
              <a:rPr lang="en-CA" sz="2400" kern="0" dirty="0" smtClean="0">
                <a:latin typeface="Calibri" pitchFamily="34" charset="0"/>
              </a:rPr>
              <a:t> Labs; </a:t>
            </a:r>
            <a:r>
              <a:rPr lang="en-CA" sz="2400" kern="0" dirty="0" err="1" smtClean="0">
                <a:latin typeface="Calibri" pitchFamily="34" charset="0"/>
              </a:rPr>
              <a:t>Aimetis</a:t>
            </a:r>
            <a:r>
              <a:rPr lang="en-CA" sz="2400" kern="0" dirty="0" smtClean="0">
                <a:latin typeface="Calibri" pitchFamily="34" charset="0"/>
              </a:rPr>
              <a:t>; </a:t>
            </a:r>
            <a:r>
              <a:rPr lang="en-CA" sz="2400" kern="0" dirty="0" err="1" smtClean="0">
                <a:latin typeface="Calibri" pitchFamily="34" charset="0"/>
              </a:rPr>
              <a:t>Applanix</a:t>
            </a:r>
            <a:r>
              <a:rPr lang="en-CA" sz="2400" kern="0" dirty="0" smtClean="0">
                <a:latin typeface="Calibri" pitchFamily="34" charset="0"/>
              </a:rPr>
              <a:t>; Array Systems; </a:t>
            </a:r>
            <a:r>
              <a:rPr lang="en-CA" sz="2400" kern="0" dirty="0" err="1" smtClean="0">
                <a:latin typeface="Calibri" pitchFamily="34" charset="0"/>
              </a:rPr>
              <a:t>Neptec</a:t>
            </a:r>
            <a:r>
              <a:rPr lang="en-CA" sz="2400" kern="0" dirty="0" smtClean="0">
                <a:latin typeface="Calibri" pitchFamily="34" charset="0"/>
              </a:rPr>
              <a:t>; Sprung-Brett RDI; City of Toronto; Min Transport (ON); Honeywell; </a:t>
            </a:r>
            <a:r>
              <a:rPr lang="en-CA" sz="2400" kern="0" dirty="0" err="1" smtClean="0">
                <a:latin typeface="Calibri" pitchFamily="34" charset="0"/>
              </a:rPr>
              <a:t>Miovision</a:t>
            </a:r>
            <a:r>
              <a:rPr lang="en-CA" sz="2400" kern="0" dirty="0" smtClean="0">
                <a:latin typeface="Calibri" pitchFamily="34" charset="0"/>
              </a:rPr>
              <a:t>; </a:t>
            </a:r>
            <a:r>
              <a:rPr lang="en-CA" sz="2400" kern="0" dirty="0" err="1" smtClean="0">
                <a:latin typeface="Calibri" pitchFamily="34" charset="0"/>
              </a:rPr>
              <a:t>Presagis</a:t>
            </a:r>
            <a:r>
              <a:rPr lang="en-CA" sz="2400" kern="0" dirty="0" smtClean="0">
                <a:latin typeface="Calibri" pitchFamily="34" charset="0"/>
              </a:rPr>
              <a:t>; OCE</a:t>
            </a:r>
          </a:p>
        </p:txBody>
      </p:sp>
      <p:sp>
        <p:nvSpPr>
          <p:cNvPr id="19458" name="Rectangle 2"/>
          <p:cNvSpPr>
            <a:spLocks noGrp="1" noChangeArrowheads="1"/>
          </p:cNvSpPr>
          <p:nvPr>
            <p:ph type="title"/>
          </p:nvPr>
        </p:nvSpPr>
        <p:spPr>
          <a:xfrm>
            <a:off x="0" y="71438"/>
            <a:ext cx="9144000" cy="1000125"/>
          </a:xfrm>
        </p:spPr>
        <p:txBody>
          <a:bodyPr/>
          <a:lstStyle/>
          <a:p>
            <a:r>
              <a:rPr lang="es-HN" sz="3600" dirty="0" smtClean="0"/>
              <a:t>Redes de Vigilancia </a:t>
            </a:r>
            <a:r>
              <a:rPr lang="es-HN" sz="3600" dirty="0" err="1" smtClean="0"/>
              <a:t>Tri</a:t>
            </a:r>
            <a:r>
              <a:rPr lang="es-HN" sz="3600" dirty="0" smtClean="0"/>
              <a:t>-Dimensionales</a:t>
            </a:r>
            <a:endParaRPr lang="en-CA" sz="3600" noProof="0" dirty="0" smtClean="0"/>
          </a:p>
        </p:txBody>
      </p:sp>
      <p:pic>
        <p:nvPicPr>
          <p:cNvPr id="19459" name="Picture 4" descr="control-room-2"/>
          <p:cNvPicPr>
            <a:picLocks noChangeAspect="1" noChangeArrowheads="1"/>
          </p:cNvPicPr>
          <p:nvPr/>
        </p:nvPicPr>
        <p:blipFill>
          <a:blip r:embed="rId5" cstate="email">
            <a:lum bright="20000"/>
          </a:blip>
          <a:stretch>
            <a:fillRect/>
          </a:stretch>
        </p:blipFill>
        <p:spPr bwMode="auto">
          <a:xfrm>
            <a:off x="4429124" y="1285860"/>
            <a:ext cx="3650103" cy="2358948"/>
          </a:xfrm>
          <a:prstGeom prst="rect">
            <a:avLst/>
          </a:prstGeom>
          <a:noFill/>
          <a:ln>
            <a:noFill/>
          </a:ln>
        </p:spPr>
      </p:pic>
      <p:sp>
        <p:nvSpPr>
          <p:cNvPr id="5" name="TextBox 4"/>
          <p:cNvSpPr txBox="1"/>
          <p:nvPr/>
        </p:nvSpPr>
        <p:spPr>
          <a:xfrm>
            <a:off x="1171575" y="6500813"/>
            <a:ext cx="2643188" cy="307975"/>
          </a:xfrm>
          <a:prstGeom prst="rect">
            <a:avLst/>
          </a:prstGeom>
          <a:noFill/>
        </p:spPr>
        <p:txBody>
          <a:bodyPr>
            <a:spAutoFit/>
          </a:bodyPr>
          <a:lstStyle/>
          <a:p>
            <a:pPr>
              <a:defRPr/>
            </a:pPr>
            <a:r>
              <a:rPr lang="fr-CA" sz="1400" dirty="0">
                <a:solidFill>
                  <a:srgbClr val="005600"/>
                </a:solidFill>
                <a:latin typeface="Calibri" pitchFamily="34" charset="0"/>
                <a:ea typeface="+mj-ea"/>
                <a:cs typeface="+mj-cs"/>
              </a:rPr>
              <a:t>Pilot #17 – Elder</a:t>
            </a: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54779" y="146050"/>
            <a:ext cx="8634443" cy="1143000"/>
          </a:xfrm>
        </p:spPr>
        <p:txBody>
          <a:bodyPr>
            <a:normAutofit fontScale="90000"/>
          </a:bodyPr>
          <a:lstStyle/>
          <a:p>
            <a:r>
              <a:rPr lang="es-HN" sz="3600" noProof="0" dirty="0" smtClean="0"/>
              <a:t>GéoÉduc3D: </a:t>
            </a:r>
            <a:r>
              <a:rPr lang="es-HN" sz="3600" dirty="0" smtClean="0"/>
              <a:t>La Geomática al servicio de los video juegos y el aprendizaje</a:t>
            </a:r>
            <a:endParaRPr lang="es-HN" sz="6000" noProof="0" dirty="0" smtClean="0"/>
          </a:p>
        </p:txBody>
      </p:sp>
      <p:sp>
        <p:nvSpPr>
          <p:cNvPr id="4" name="TextBox 3"/>
          <p:cNvSpPr txBox="1"/>
          <p:nvPr/>
        </p:nvSpPr>
        <p:spPr>
          <a:xfrm>
            <a:off x="1171575" y="6500813"/>
            <a:ext cx="2643188" cy="307975"/>
          </a:xfrm>
          <a:prstGeom prst="rect">
            <a:avLst/>
          </a:prstGeom>
          <a:noFill/>
        </p:spPr>
        <p:txBody>
          <a:bodyPr>
            <a:spAutoFit/>
          </a:bodyPr>
          <a:lstStyle/>
          <a:p>
            <a:pPr>
              <a:defRPr/>
            </a:pPr>
            <a:r>
              <a:rPr lang="fr-CA" sz="1400" dirty="0">
                <a:solidFill>
                  <a:srgbClr val="005600"/>
                </a:solidFill>
                <a:latin typeface="Calibri" pitchFamily="34" charset="0"/>
                <a:ea typeface="+mj-ea"/>
                <a:cs typeface="+mj-cs"/>
              </a:rPr>
              <a:t>Pilot #24 – Daniel</a:t>
            </a:r>
          </a:p>
        </p:txBody>
      </p:sp>
      <p:sp>
        <p:nvSpPr>
          <p:cNvPr id="7" name="Rectangle 3"/>
          <p:cNvSpPr txBox="1">
            <a:spLocks noChangeArrowheads="1"/>
          </p:cNvSpPr>
          <p:nvPr/>
        </p:nvSpPr>
        <p:spPr bwMode="auto">
          <a:xfrm>
            <a:off x="142875" y="1428774"/>
            <a:ext cx="4929188" cy="4786308"/>
          </a:xfrm>
          <a:prstGeom prst="rect">
            <a:avLst/>
          </a:prstGeom>
          <a:noFill/>
          <a:ln w="9525">
            <a:noFill/>
            <a:miter lim="800000"/>
            <a:headEnd/>
            <a:tailEnd/>
          </a:ln>
        </p:spPr>
        <p:txBody>
          <a:bodyPr/>
          <a:lstStyle/>
          <a:p>
            <a:pPr marL="342900" indent="-342900" eaLnBrk="0" hangingPunct="0">
              <a:lnSpc>
                <a:spcPct val="80000"/>
              </a:lnSpc>
              <a:spcBef>
                <a:spcPct val="20000"/>
              </a:spcBef>
              <a:buSzPct val="80000"/>
              <a:buFontTx/>
              <a:buBlip>
                <a:blip r:embed="rId3"/>
              </a:buBlip>
              <a:defRPr/>
            </a:pPr>
            <a:r>
              <a:rPr lang="es-HN" sz="2800" kern="0" dirty="0" smtClean="0">
                <a:latin typeface="Calibri" pitchFamily="34" charset="0"/>
              </a:rPr>
              <a:t>Equipo</a:t>
            </a:r>
            <a:r>
              <a:rPr lang="en-CA" sz="2800" kern="0" dirty="0" smtClean="0">
                <a:latin typeface="Calibri" pitchFamily="34" charset="0"/>
              </a:rPr>
              <a:t>:</a:t>
            </a:r>
          </a:p>
          <a:p>
            <a:pPr marL="742950" lvl="1" indent="-285750" eaLnBrk="0" hangingPunct="0">
              <a:spcBef>
                <a:spcPct val="60000"/>
              </a:spcBef>
              <a:buFontTx/>
              <a:buBlip>
                <a:blip r:embed="rId4"/>
              </a:buBlip>
              <a:defRPr/>
            </a:pPr>
            <a:r>
              <a:rPr lang="en-CA" sz="2400" kern="0" dirty="0" smtClean="0">
                <a:latin typeface="Calibri" pitchFamily="34" charset="0"/>
              </a:rPr>
              <a:t>Canada: Laval (7), Queen’s, SFU, Alberta; </a:t>
            </a:r>
            <a:r>
              <a:rPr lang="en-CA" sz="2400" i="1" kern="0" dirty="0" smtClean="0">
                <a:latin typeface="Calibri" pitchFamily="34" charset="0"/>
              </a:rPr>
              <a:t>(+Curriculum expertise)</a:t>
            </a:r>
          </a:p>
          <a:p>
            <a:pPr marL="742950" lvl="1" indent="-285750" eaLnBrk="0" hangingPunct="0">
              <a:spcBef>
                <a:spcPct val="60000"/>
              </a:spcBef>
              <a:buBlip>
                <a:blip r:embed="rId4"/>
              </a:buBlip>
              <a:defRPr/>
            </a:pPr>
            <a:r>
              <a:rPr lang="es-HN" sz="2400" kern="0" dirty="0" smtClean="0">
                <a:latin typeface="Calibri" pitchFamily="34" charset="0"/>
              </a:rPr>
              <a:t>Internacional</a:t>
            </a:r>
            <a:r>
              <a:rPr lang="en-CA" sz="2400" kern="0" dirty="0" smtClean="0">
                <a:latin typeface="Calibri" pitchFamily="34" charset="0"/>
              </a:rPr>
              <a:t>: SIGMA, </a:t>
            </a:r>
            <a:r>
              <a:rPr lang="en-CA" sz="2400" kern="0" dirty="0" err="1" smtClean="0">
                <a:latin typeface="Calibri" pitchFamily="34" charset="0"/>
              </a:rPr>
              <a:t>Université</a:t>
            </a:r>
            <a:r>
              <a:rPr lang="en-CA" sz="2400" kern="0" dirty="0" smtClean="0">
                <a:latin typeface="Calibri" pitchFamily="34" charset="0"/>
              </a:rPr>
              <a:t> Jean Monnet, INRP, UC Santa Barbara, University of Nottingham, Delft University of Technology, Telecom Paris</a:t>
            </a:r>
          </a:p>
          <a:p>
            <a:pPr marL="742950" lvl="1" indent="-285750" eaLnBrk="0" hangingPunct="0">
              <a:spcBef>
                <a:spcPct val="60000"/>
              </a:spcBef>
              <a:buFontTx/>
              <a:buBlip>
                <a:blip r:embed="rId4"/>
              </a:buBlip>
              <a:defRPr/>
            </a:pPr>
            <a:r>
              <a:rPr lang="es-HN" sz="2400" kern="0" dirty="0" smtClean="0">
                <a:latin typeface="Calibri" pitchFamily="34" charset="0"/>
              </a:rPr>
              <a:t>Socios</a:t>
            </a:r>
            <a:r>
              <a:rPr lang="en-CA" sz="2400" kern="0" dirty="0" smtClean="0">
                <a:latin typeface="Calibri" pitchFamily="34" charset="0"/>
              </a:rPr>
              <a:t>: </a:t>
            </a:r>
            <a:r>
              <a:rPr lang="en-CA" sz="2400" kern="0" dirty="0" err="1" smtClean="0">
                <a:latin typeface="Calibri" pitchFamily="34" charset="0"/>
              </a:rPr>
              <a:t>Ubisoft</a:t>
            </a:r>
            <a:r>
              <a:rPr lang="en-CA" sz="2400" kern="0" dirty="0" smtClean="0">
                <a:latin typeface="Calibri" pitchFamily="34" charset="0"/>
              </a:rPr>
              <a:t>, </a:t>
            </a:r>
            <a:r>
              <a:rPr lang="en-CA" sz="2400" kern="0" dirty="0" err="1" smtClean="0">
                <a:latin typeface="Calibri" pitchFamily="34" charset="0"/>
              </a:rPr>
              <a:t>Créaform</a:t>
            </a:r>
            <a:r>
              <a:rPr lang="en-CA" sz="2400" kern="0" dirty="0" smtClean="0">
                <a:latin typeface="Calibri" pitchFamily="34" charset="0"/>
              </a:rPr>
              <a:t> 3D, Poly9, </a:t>
            </a:r>
            <a:r>
              <a:rPr lang="en-CA" sz="2400" kern="0" dirty="0" err="1" smtClean="0">
                <a:latin typeface="Calibri" pitchFamily="34" charset="0"/>
              </a:rPr>
              <a:t>Ministère</a:t>
            </a:r>
            <a:r>
              <a:rPr lang="en-CA" sz="2400" kern="0" dirty="0" smtClean="0">
                <a:latin typeface="Calibri" pitchFamily="34" charset="0"/>
              </a:rPr>
              <a:t> de </a:t>
            </a:r>
            <a:r>
              <a:rPr lang="en-CA" sz="2400" kern="0" dirty="0" err="1" smtClean="0">
                <a:latin typeface="Calibri" pitchFamily="34" charset="0"/>
              </a:rPr>
              <a:t>l’éducation</a:t>
            </a:r>
            <a:r>
              <a:rPr lang="en-CA" sz="2400" kern="0" dirty="0" smtClean="0">
                <a:latin typeface="Calibri" pitchFamily="34" charset="0"/>
              </a:rPr>
              <a:t> (QC)</a:t>
            </a:r>
            <a:endParaRPr lang="en-CA" kern="0" dirty="0">
              <a:latin typeface="Calibri" pitchFamily="34" charset="0"/>
            </a:endParaRPr>
          </a:p>
        </p:txBody>
      </p:sp>
      <p:pic>
        <p:nvPicPr>
          <p:cNvPr id="8" name="Picture 7" descr="Nintendo-DS-with-pen-Black-256x256"/>
          <p:cNvPicPr>
            <a:picLocks noChangeAspect="1" noChangeArrowheads="1"/>
          </p:cNvPicPr>
          <p:nvPr/>
        </p:nvPicPr>
        <p:blipFill>
          <a:blip r:embed="rId5" cstate="print"/>
          <a:srcRect/>
          <a:stretch>
            <a:fillRect/>
          </a:stretch>
        </p:blipFill>
        <p:spPr bwMode="auto">
          <a:xfrm>
            <a:off x="5357818" y="4085751"/>
            <a:ext cx="1986455" cy="1986455"/>
          </a:xfrm>
          <a:prstGeom prst="rect">
            <a:avLst/>
          </a:prstGeom>
          <a:noFill/>
          <a:ln w="9525">
            <a:noFill/>
            <a:miter lim="800000"/>
            <a:headEnd/>
            <a:tailEnd/>
          </a:ln>
        </p:spPr>
      </p:pic>
      <p:pic>
        <p:nvPicPr>
          <p:cNvPr id="9" name="Picture 8" descr="psp-headphones-256x256"/>
          <p:cNvPicPr>
            <a:picLocks noChangeAspect="1" noChangeArrowheads="1"/>
          </p:cNvPicPr>
          <p:nvPr/>
        </p:nvPicPr>
        <p:blipFill>
          <a:blip r:embed="rId6" cstate="print"/>
          <a:srcRect/>
          <a:stretch>
            <a:fillRect/>
          </a:stretch>
        </p:blipFill>
        <p:spPr bwMode="auto">
          <a:xfrm>
            <a:off x="5500694" y="642918"/>
            <a:ext cx="2656874" cy="2656874"/>
          </a:xfrm>
          <a:prstGeom prst="rect">
            <a:avLst/>
          </a:prstGeom>
          <a:noFill/>
          <a:ln w="9525">
            <a:noFill/>
            <a:miter lim="800000"/>
            <a:headEnd/>
            <a:tailEnd/>
          </a:ln>
        </p:spPr>
      </p:pic>
      <p:pic>
        <p:nvPicPr>
          <p:cNvPr id="10" name="Picture 9"/>
          <p:cNvPicPr>
            <a:picLocks noChangeAspect="1" noChangeArrowheads="1"/>
          </p:cNvPicPr>
          <p:nvPr/>
        </p:nvPicPr>
        <p:blipFill>
          <a:blip r:embed="rId7" cstate="print"/>
          <a:stretch>
            <a:fillRect/>
          </a:stretch>
        </p:blipFill>
        <p:spPr bwMode="auto">
          <a:xfrm>
            <a:off x="7358082" y="2714620"/>
            <a:ext cx="1744277" cy="2887078"/>
          </a:xfrm>
          <a:prstGeom prst="rect">
            <a:avLst/>
          </a:prstGeom>
          <a:noFill/>
          <a:ln>
            <a:noFill/>
          </a:ln>
        </p:spPr>
      </p:pic>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42875" y="142860"/>
            <a:ext cx="8858250" cy="1143000"/>
          </a:xfrm>
        </p:spPr>
        <p:txBody>
          <a:bodyPr>
            <a:normAutofit fontScale="90000"/>
          </a:bodyPr>
          <a:lstStyle/>
          <a:p>
            <a:r>
              <a:rPr lang="es-HN" sz="4000" dirty="0" smtClean="0"/>
              <a:t>Protección Pública y diseminación ética de los datos </a:t>
            </a:r>
            <a:r>
              <a:rPr lang="es-HN" sz="4000" dirty="0" err="1" smtClean="0"/>
              <a:t>Geo</a:t>
            </a:r>
            <a:r>
              <a:rPr lang="es-HN" sz="4000" dirty="0" smtClean="0"/>
              <a:t>-espaciales</a:t>
            </a:r>
          </a:p>
        </p:txBody>
      </p:sp>
      <p:sp>
        <p:nvSpPr>
          <p:cNvPr id="5" name="TextBox 4"/>
          <p:cNvSpPr txBox="1"/>
          <p:nvPr/>
        </p:nvSpPr>
        <p:spPr>
          <a:xfrm>
            <a:off x="1171575" y="6500813"/>
            <a:ext cx="2643188" cy="307975"/>
          </a:xfrm>
          <a:prstGeom prst="rect">
            <a:avLst/>
          </a:prstGeom>
          <a:noFill/>
        </p:spPr>
        <p:txBody>
          <a:bodyPr>
            <a:spAutoFit/>
          </a:bodyPr>
          <a:lstStyle/>
          <a:p>
            <a:pPr>
              <a:defRPr/>
            </a:pPr>
            <a:r>
              <a:rPr lang="fr-CA" sz="1400" dirty="0">
                <a:solidFill>
                  <a:srgbClr val="005600"/>
                </a:solidFill>
                <a:latin typeface="Calibri" pitchFamily="34" charset="0"/>
                <a:ea typeface="+mj-ea"/>
                <a:cs typeface="+mj-cs"/>
              </a:rPr>
              <a:t>Pilot #23 – Gervais</a:t>
            </a:r>
          </a:p>
        </p:txBody>
      </p:sp>
      <p:sp>
        <p:nvSpPr>
          <p:cNvPr id="9" name="Rectangle 3"/>
          <p:cNvSpPr txBox="1">
            <a:spLocks noChangeArrowheads="1"/>
          </p:cNvSpPr>
          <p:nvPr/>
        </p:nvSpPr>
        <p:spPr bwMode="auto">
          <a:xfrm>
            <a:off x="214313" y="1428772"/>
            <a:ext cx="4786315" cy="4857748"/>
          </a:xfrm>
          <a:prstGeom prst="rect">
            <a:avLst/>
          </a:prstGeom>
          <a:noFill/>
          <a:ln w="9525">
            <a:noFill/>
            <a:miter lim="800000"/>
            <a:headEnd/>
            <a:tailEnd/>
          </a:ln>
        </p:spPr>
        <p:txBody>
          <a:bodyPr/>
          <a:lstStyle/>
          <a:p>
            <a:pPr marL="342900" indent="-342900" eaLnBrk="0" hangingPunct="0">
              <a:lnSpc>
                <a:spcPct val="80000"/>
              </a:lnSpc>
              <a:spcBef>
                <a:spcPct val="20000"/>
              </a:spcBef>
              <a:buSzPct val="80000"/>
              <a:buFontTx/>
              <a:buBlip>
                <a:blip r:embed="rId3"/>
              </a:buBlip>
              <a:defRPr/>
            </a:pPr>
            <a:r>
              <a:rPr lang="es-HN" sz="2800" kern="0" dirty="0" smtClean="0">
                <a:latin typeface="Calibri" pitchFamily="34" charset="0"/>
              </a:rPr>
              <a:t>Equipo</a:t>
            </a:r>
            <a:r>
              <a:rPr lang="en-CA" sz="2800" kern="0" dirty="0" smtClean="0">
                <a:latin typeface="Calibri" pitchFamily="34" charset="0"/>
              </a:rPr>
              <a:t>:</a:t>
            </a:r>
          </a:p>
          <a:p>
            <a:pPr marL="742950" lvl="1" indent="-285750" eaLnBrk="0" hangingPunct="0">
              <a:spcBef>
                <a:spcPct val="60000"/>
              </a:spcBef>
              <a:buFontTx/>
              <a:buBlip>
                <a:blip r:embed="rId4"/>
              </a:buBlip>
              <a:defRPr/>
            </a:pPr>
            <a:r>
              <a:rPr lang="en-CA" sz="2200" kern="0" dirty="0" smtClean="0">
                <a:latin typeface="Calibri" pitchFamily="34" charset="0"/>
              </a:rPr>
              <a:t>Canada: Laval (2), Memorial, Ottawa (3), UNB</a:t>
            </a:r>
          </a:p>
          <a:p>
            <a:pPr marL="742950" lvl="1" indent="-285750" eaLnBrk="0" hangingPunct="0">
              <a:spcBef>
                <a:spcPct val="60000"/>
              </a:spcBef>
              <a:buFontTx/>
              <a:buBlip>
                <a:blip r:embed="rId4"/>
              </a:buBlip>
              <a:defRPr/>
            </a:pPr>
            <a:r>
              <a:rPr lang="en-CA" sz="2200" kern="0" dirty="0" err="1" smtClean="0">
                <a:latin typeface="Calibri" pitchFamily="34" charset="0"/>
              </a:rPr>
              <a:t>Internacional</a:t>
            </a:r>
            <a:r>
              <a:rPr lang="en-CA" sz="2200" kern="0" dirty="0" smtClean="0">
                <a:latin typeface="Calibri" pitchFamily="34" charset="0"/>
              </a:rPr>
              <a:t>: </a:t>
            </a:r>
            <a:r>
              <a:rPr lang="en-CA" sz="2200" kern="0" dirty="0" err="1" smtClean="0">
                <a:latin typeface="Calibri" pitchFamily="34" charset="0"/>
              </a:rPr>
              <a:t>Université</a:t>
            </a:r>
            <a:r>
              <a:rPr lang="en-CA" sz="2200" kern="0" dirty="0" smtClean="0">
                <a:latin typeface="Calibri" pitchFamily="34" charset="0"/>
              </a:rPr>
              <a:t> de Marne-la-</a:t>
            </a:r>
            <a:r>
              <a:rPr lang="en-CA" sz="2200" kern="0" dirty="0" err="1" smtClean="0">
                <a:latin typeface="Calibri" pitchFamily="34" charset="0"/>
              </a:rPr>
              <a:t>Vallée</a:t>
            </a:r>
            <a:r>
              <a:rPr lang="en-CA" sz="2200" kern="0" dirty="0" smtClean="0">
                <a:latin typeface="Calibri" pitchFamily="34" charset="0"/>
              </a:rPr>
              <a:t>, Maine, Melbourne, Leicester, (AGILE, CRCSI, SIGMA, UCGIS)</a:t>
            </a:r>
          </a:p>
          <a:p>
            <a:pPr marL="742950" lvl="1" indent="-285750" eaLnBrk="0" hangingPunct="0">
              <a:spcBef>
                <a:spcPct val="60000"/>
              </a:spcBef>
              <a:buFontTx/>
              <a:buBlip>
                <a:blip r:embed="rId4"/>
              </a:buBlip>
              <a:defRPr/>
            </a:pPr>
            <a:r>
              <a:rPr lang="en-CA" sz="2200" kern="0" dirty="0" err="1" smtClean="0">
                <a:latin typeface="Calibri" pitchFamily="34" charset="0"/>
              </a:rPr>
              <a:t>Socios</a:t>
            </a:r>
            <a:r>
              <a:rPr lang="en-CA" sz="2200" kern="0" dirty="0" smtClean="0">
                <a:latin typeface="Calibri" pitchFamily="34" charset="0"/>
              </a:rPr>
              <a:t>: </a:t>
            </a:r>
            <a:r>
              <a:rPr lang="en-CA" sz="2200" kern="0" dirty="0" err="1" smtClean="0">
                <a:latin typeface="Calibri" pitchFamily="34" charset="0"/>
              </a:rPr>
              <a:t>Geoconnexions</a:t>
            </a:r>
            <a:r>
              <a:rPr lang="en-CA" sz="2200" kern="0" dirty="0">
                <a:latin typeface="Calibri" pitchFamily="34" charset="0"/>
              </a:rPr>
              <a:t>; Infrastructure Canada; CITS, Hydro-Québec; </a:t>
            </a:r>
            <a:r>
              <a:rPr lang="en-CA" sz="2200" kern="0" dirty="0" err="1">
                <a:latin typeface="Calibri" pitchFamily="34" charset="0"/>
              </a:rPr>
              <a:t>Groupe</a:t>
            </a:r>
            <a:r>
              <a:rPr lang="en-CA" sz="2200" kern="0" dirty="0">
                <a:latin typeface="Calibri" pitchFamily="34" charset="0"/>
              </a:rPr>
              <a:t> </a:t>
            </a:r>
            <a:r>
              <a:rPr lang="en-CA" sz="2200" kern="0" dirty="0" err="1" smtClean="0">
                <a:latin typeface="Calibri" pitchFamily="34" charset="0"/>
              </a:rPr>
              <a:t>Trifide</a:t>
            </a:r>
            <a:r>
              <a:rPr lang="en-CA" sz="2200" kern="0" dirty="0" smtClean="0">
                <a:latin typeface="Calibri" pitchFamily="34" charset="0"/>
              </a:rPr>
              <a:t>; </a:t>
            </a:r>
            <a:r>
              <a:rPr lang="en-CA" sz="2200" kern="0" dirty="0" err="1" smtClean="0">
                <a:latin typeface="Calibri" pitchFamily="34" charset="0"/>
              </a:rPr>
              <a:t>EuroGeographics</a:t>
            </a:r>
            <a:r>
              <a:rPr lang="en-CA" sz="2200" kern="0" dirty="0">
                <a:latin typeface="Calibri" pitchFamily="34" charset="0"/>
              </a:rPr>
              <a:t>; </a:t>
            </a:r>
            <a:r>
              <a:rPr lang="en-CA" sz="2200" kern="0" dirty="0" smtClean="0">
                <a:latin typeface="Calibri" pitchFamily="34" charset="0"/>
              </a:rPr>
              <a:t>Fisheries</a:t>
            </a:r>
            <a:br>
              <a:rPr lang="en-CA" sz="2200" kern="0" dirty="0" smtClean="0">
                <a:latin typeface="Calibri" pitchFamily="34" charset="0"/>
              </a:rPr>
            </a:br>
            <a:r>
              <a:rPr lang="en-CA" sz="2200" kern="0" dirty="0" smtClean="0">
                <a:latin typeface="Calibri" pitchFamily="34" charset="0"/>
              </a:rPr>
              <a:t>and Oceans Canada</a:t>
            </a:r>
            <a:endParaRPr lang="en-CA" sz="2200" kern="0" dirty="0">
              <a:latin typeface="Calibri" pitchFamily="34" charset="0"/>
            </a:endParaRPr>
          </a:p>
        </p:txBody>
      </p:sp>
      <p:graphicFrame>
        <p:nvGraphicFramePr>
          <p:cNvPr id="79" name="Diagram 78"/>
          <p:cNvGraphicFramePr/>
          <p:nvPr/>
        </p:nvGraphicFramePr>
        <p:xfrm>
          <a:off x="4572000" y="1285860"/>
          <a:ext cx="4429124" cy="514353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p:txBody>
          <a:bodyPr/>
          <a:lstStyle/>
          <a:p>
            <a:r>
              <a:rPr lang="es-HN" dirty="0" smtClean="0"/>
              <a:t>El programa RCE</a:t>
            </a:r>
          </a:p>
        </p:txBody>
      </p:sp>
      <p:sp>
        <p:nvSpPr>
          <p:cNvPr id="7" name="Content Placeholder 6"/>
          <p:cNvSpPr>
            <a:spLocks noGrp="1"/>
          </p:cNvSpPr>
          <p:nvPr>
            <p:ph idx="1"/>
          </p:nvPr>
        </p:nvSpPr>
        <p:spPr/>
        <p:txBody>
          <a:bodyPr>
            <a:normAutofit fontScale="77500" lnSpcReduction="20000"/>
          </a:bodyPr>
          <a:lstStyle/>
          <a:p>
            <a:pPr eaLnBrk="1" hangingPunct="1">
              <a:defRPr/>
            </a:pPr>
            <a:r>
              <a:rPr lang="es-HN" dirty="0" smtClean="0"/>
              <a:t>Es un programa permanente del Gobierno de Canadá que apoya la investigación en las universidades y hospitales en asociación con los sectores privados y públicos.</a:t>
            </a:r>
          </a:p>
          <a:p>
            <a:pPr eaLnBrk="1" hangingPunct="1">
              <a:defRPr/>
            </a:pPr>
            <a:r>
              <a:rPr lang="es-HN" dirty="0" smtClean="0"/>
              <a:t>Fomentar sinergias entre creadores, usuarios y receptores de conocimiento</a:t>
            </a:r>
          </a:p>
          <a:p>
            <a:pPr>
              <a:defRPr/>
            </a:pPr>
            <a:r>
              <a:rPr lang="es-HN" dirty="0" smtClean="0"/>
              <a:t>Aborda complejas aéreas de importancia crítica de Canadá</a:t>
            </a:r>
          </a:p>
          <a:p>
            <a:pPr eaLnBrk="1" hangingPunct="1">
              <a:defRPr/>
            </a:pPr>
            <a:r>
              <a:rPr lang="es-HN" dirty="0" smtClean="0"/>
              <a:t>Investigación multidisciplinaria, desde básica a aplicada, en una variedad de disciplinas.</a:t>
            </a:r>
            <a:endParaRPr lang="es-H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HN" dirty="0" smtClean="0">
                <a:solidFill>
                  <a:srgbClr val="669900"/>
                </a:solidFill>
              </a:rPr>
              <a:t>¿</a:t>
            </a:r>
            <a:r>
              <a:rPr lang="fr-CA" dirty="0" err="1" smtClean="0">
                <a:solidFill>
                  <a:srgbClr val="669900"/>
                </a:solidFill>
              </a:rPr>
              <a:t>Porqué</a:t>
            </a:r>
            <a:r>
              <a:rPr lang="fr-CA" dirty="0" smtClean="0">
                <a:solidFill>
                  <a:srgbClr val="669900"/>
                </a:solidFill>
              </a:rPr>
              <a:t> </a:t>
            </a:r>
            <a:r>
              <a:rPr lang="fr-CA" dirty="0" err="1" smtClean="0">
                <a:solidFill>
                  <a:srgbClr val="669900"/>
                </a:solidFill>
              </a:rPr>
              <a:t>estoy</a:t>
            </a:r>
            <a:r>
              <a:rPr lang="fr-CA" dirty="0" smtClean="0">
                <a:solidFill>
                  <a:srgbClr val="669900"/>
                </a:solidFill>
              </a:rPr>
              <a:t> </a:t>
            </a:r>
            <a:r>
              <a:rPr lang="fr-CA" dirty="0" smtClean="0">
                <a:solidFill>
                  <a:srgbClr val="669900"/>
                </a:solidFill>
              </a:rPr>
              <a:t>en </a:t>
            </a:r>
            <a:r>
              <a:rPr lang="fr-CA" dirty="0" smtClean="0">
                <a:solidFill>
                  <a:srgbClr val="669900"/>
                </a:solidFill>
              </a:rPr>
              <a:t>Mexico</a:t>
            </a:r>
            <a:r>
              <a:rPr lang="fr-CA" dirty="0" smtClean="0">
                <a:solidFill>
                  <a:srgbClr val="669900"/>
                </a:solidFill>
              </a:rPr>
              <a:t>?</a:t>
            </a:r>
            <a:endParaRPr lang="en-US" dirty="0">
              <a:solidFill>
                <a:srgbClr val="669900"/>
              </a:solidFill>
            </a:endParaRPr>
          </a:p>
        </p:txBody>
      </p:sp>
      <p:sp>
        <p:nvSpPr>
          <p:cNvPr id="3" name="Content Placeholder 2"/>
          <p:cNvSpPr>
            <a:spLocks noGrp="1"/>
          </p:cNvSpPr>
          <p:nvPr>
            <p:ph idx="1"/>
          </p:nvPr>
        </p:nvSpPr>
        <p:spPr/>
        <p:txBody>
          <a:bodyPr/>
          <a:lstStyle/>
          <a:p>
            <a:pPr>
              <a:spcAft>
                <a:spcPts val="600"/>
              </a:spcAft>
            </a:pPr>
            <a:r>
              <a:rPr lang="fr-CA" dirty="0" err="1" smtClean="0"/>
              <a:t>Confirmar</a:t>
            </a:r>
            <a:r>
              <a:rPr lang="fr-CA" dirty="0" smtClean="0"/>
              <a:t> </a:t>
            </a:r>
            <a:r>
              <a:rPr lang="fr-CA" dirty="0" err="1" smtClean="0"/>
              <a:t>vinculos</a:t>
            </a:r>
            <a:r>
              <a:rPr lang="fr-CA" dirty="0" smtClean="0"/>
              <a:t> con </a:t>
            </a:r>
            <a:r>
              <a:rPr lang="fr-CA" dirty="0" err="1" smtClean="0"/>
              <a:t>CentroGeo</a:t>
            </a:r>
            <a:endParaRPr lang="fr-CA" dirty="0" smtClean="0"/>
          </a:p>
          <a:p>
            <a:pPr lvl="1">
              <a:spcAft>
                <a:spcPts val="600"/>
              </a:spcAft>
            </a:pPr>
            <a:r>
              <a:rPr lang="fr-CA" dirty="0" smtClean="0"/>
              <a:t>Para </a:t>
            </a:r>
            <a:r>
              <a:rPr lang="fr-CA" dirty="0" err="1" smtClean="0"/>
              <a:t>continuar</a:t>
            </a:r>
            <a:r>
              <a:rPr lang="fr-CA" dirty="0" smtClean="0"/>
              <a:t> </a:t>
            </a:r>
            <a:r>
              <a:rPr lang="fr-CA" dirty="0" err="1" smtClean="0"/>
              <a:t>nuestros</a:t>
            </a:r>
            <a:r>
              <a:rPr lang="fr-CA" dirty="0" smtClean="0"/>
              <a:t> </a:t>
            </a:r>
            <a:r>
              <a:rPr lang="fr-CA" dirty="0" err="1" smtClean="0"/>
              <a:t>conneciones</a:t>
            </a:r>
            <a:endParaRPr lang="fr-CA" dirty="0" smtClean="0"/>
          </a:p>
          <a:p>
            <a:pPr lvl="1">
              <a:spcAft>
                <a:spcPts val="600"/>
              </a:spcAft>
            </a:pPr>
            <a:r>
              <a:rPr lang="fr-CA" dirty="0" smtClean="0"/>
              <a:t>Para </a:t>
            </a:r>
            <a:r>
              <a:rPr lang="fr-CA" dirty="0" err="1" smtClean="0"/>
              <a:t>construir</a:t>
            </a:r>
            <a:r>
              <a:rPr lang="fr-CA" dirty="0" smtClean="0"/>
              <a:t> </a:t>
            </a:r>
            <a:r>
              <a:rPr lang="fr-CA" dirty="0" err="1" smtClean="0"/>
              <a:t>nuestro</a:t>
            </a:r>
            <a:r>
              <a:rPr lang="fr-CA" dirty="0" smtClean="0"/>
              <a:t> </a:t>
            </a:r>
            <a:r>
              <a:rPr lang="fr-CA" dirty="0" err="1" smtClean="0"/>
              <a:t>futuro</a:t>
            </a:r>
            <a:endParaRPr lang="fr-CA" dirty="0" smtClean="0"/>
          </a:p>
          <a:p>
            <a:pPr lvl="2">
              <a:spcAft>
                <a:spcPts val="600"/>
              </a:spcAft>
            </a:pPr>
            <a:r>
              <a:rPr lang="fr-CA" dirty="0" smtClean="0"/>
              <a:t> </a:t>
            </a:r>
            <a:r>
              <a:rPr lang="fr-CA" dirty="0" err="1" smtClean="0"/>
              <a:t>Possibilidades</a:t>
            </a:r>
            <a:r>
              <a:rPr lang="fr-CA" dirty="0" smtClean="0"/>
              <a:t> en latin </a:t>
            </a:r>
            <a:r>
              <a:rPr lang="fr-CA" dirty="0" err="1" smtClean="0"/>
              <a:t>america</a:t>
            </a:r>
            <a:endParaRPr lang="fr-CA" dirty="0" smtClean="0"/>
          </a:p>
          <a:p>
            <a:pPr lvl="2">
              <a:spcAft>
                <a:spcPts val="600"/>
              </a:spcAft>
            </a:pPr>
            <a:r>
              <a:rPr lang="fr-CA" dirty="0" smtClean="0"/>
              <a:t> </a:t>
            </a:r>
            <a:r>
              <a:rPr lang="fr-CA" dirty="0" err="1" smtClean="0"/>
              <a:t>NfN</a:t>
            </a:r>
            <a:endParaRPr lang="fr-CA" dirty="0" smtClean="0"/>
          </a:p>
          <a:p>
            <a:pPr lvl="2">
              <a:spcAft>
                <a:spcPts val="600"/>
              </a:spcAft>
            </a:pPr>
            <a:endParaRPr lang="fr-CA"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35741" y="274638"/>
            <a:ext cx="8472518" cy="1143000"/>
          </a:xfrm>
        </p:spPr>
        <p:txBody>
          <a:bodyPr/>
          <a:lstStyle/>
          <a:p>
            <a:pPr eaLnBrk="1" hangingPunct="1"/>
            <a:r>
              <a:rPr lang="es-HN" sz="4800" dirty="0" smtClean="0"/>
              <a:t>Geomática: ciencia interdisciplinaria</a:t>
            </a:r>
          </a:p>
        </p:txBody>
      </p:sp>
      <p:sp>
        <p:nvSpPr>
          <p:cNvPr id="3" name="Content Placeholder 2"/>
          <p:cNvSpPr>
            <a:spLocks noGrp="1"/>
          </p:cNvSpPr>
          <p:nvPr>
            <p:ph idx="1"/>
          </p:nvPr>
        </p:nvSpPr>
        <p:spPr>
          <a:xfrm>
            <a:off x="457200" y="1600200"/>
            <a:ext cx="8229600" cy="4829196"/>
          </a:xfrm>
        </p:spPr>
        <p:txBody>
          <a:bodyPr>
            <a:normAutofit fontScale="62500" lnSpcReduction="20000"/>
          </a:bodyPr>
          <a:lstStyle/>
          <a:p>
            <a:pPr eaLnBrk="1" hangingPunct="1">
              <a:buFont typeface="Arial" charset="0"/>
              <a:buNone/>
              <a:defRPr/>
            </a:pPr>
            <a:r>
              <a:rPr lang="es-HN" dirty="0" smtClean="0"/>
              <a:t>En resumen, es acerca de</a:t>
            </a:r>
            <a:r>
              <a:rPr lang="en-US" dirty="0" smtClean="0"/>
              <a:t>:</a:t>
            </a:r>
          </a:p>
          <a:p>
            <a:pPr eaLnBrk="1" hangingPunct="1">
              <a:defRPr/>
            </a:pPr>
            <a:r>
              <a:rPr lang="es-HN" b="1" i="1" dirty="0" smtClean="0"/>
              <a:t>Localización, localización, localización</a:t>
            </a:r>
          </a:p>
          <a:p>
            <a:pPr lvl="1">
              <a:spcBef>
                <a:spcPts val="600"/>
              </a:spcBef>
              <a:defRPr/>
            </a:pPr>
            <a:r>
              <a:rPr lang="es-HN" dirty="0" smtClean="0"/>
              <a:t>Agrimensura, geodesia, GPS</a:t>
            </a:r>
          </a:p>
          <a:p>
            <a:pPr lvl="1">
              <a:spcBef>
                <a:spcPts val="600"/>
              </a:spcBef>
              <a:defRPr/>
            </a:pPr>
            <a:r>
              <a:rPr lang="es-HN" dirty="0" smtClean="0"/>
              <a:t>Fotogrametría, teledetección, sensores (captores) distribuidos…</a:t>
            </a:r>
          </a:p>
          <a:p>
            <a:pPr lvl="1" eaLnBrk="1" hangingPunct="1">
              <a:spcBef>
                <a:spcPts val="600"/>
              </a:spcBef>
              <a:defRPr/>
            </a:pPr>
            <a:r>
              <a:rPr lang="es-HN" dirty="0" smtClean="0"/>
              <a:t>Y cartografía</a:t>
            </a:r>
          </a:p>
          <a:p>
            <a:pPr eaLnBrk="1" hangingPunct="1">
              <a:defRPr/>
            </a:pPr>
            <a:r>
              <a:rPr lang="es-HN" dirty="0" smtClean="0"/>
              <a:t>Pero más que eso, es sobre el </a:t>
            </a:r>
            <a:r>
              <a:rPr lang="es-HN" b="1" i="1" dirty="0" smtClean="0"/>
              <a:t>análisis de la información espacial</a:t>
            </a:r>
            <a:r>
              <a:rPr lang="es-HN" i="1" dirty="0" smtClean="0"/>
              <a:t> </a:t>
            </a:r>
            <a:r>
              <a:rPr lang="es-HN" b="1" i="1" dirty="0" smtClean="0"/>
              <a:t>:</a:t>
            </a:r>
          </a:p>
          <a:p>
            <a:pPr lvl="1" eaLnBrk="1" hangingPunct="1">
              <a:defRPr/>
            </a:pPr>
            <a:r>
              <a:rPr lang="es-HN" dirty="0" smtClean="0"/>
              <a:t>Sistemas de información geográfica, </a:t>
            </a:r>
            <a:r>
              <a:rPr lang="es-HN" dirty="0" err="1" smtClean="0"/>
              <a:t>geo</a:t>
            </a:r>
            <a:r>
              <a:rPr lang="es-HN" dirty="0" smtClean="0"/>
              <a:t>-demografía, análisis de riesgos, toma de decisiones</a:t>
            </a:r>
          </a:p>
          <a:p>
            <a:pPr lvl="1" eaLnBrk="1" hangingPunct="1">
              <a:defRPr/>
            </a:pPr>
            <a:r>
              <a:rPr lang="es-HN" dirty="0" smtClean="0"/>
              <a:t>y toda ciencia que esté relacionada con bases de datos espaciales</a:t>
            </a:r>
            <a:endParaRPr lang="es-H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HN" dirty="0" smtClean="0"/>
              <a:t>Participantes </a:t>
            </a:r>
            <a:r>
              <a:rPr lang="es-HN" sz="4400" dirty="0" smtClean="0"/>
              <a:t>(Fase III 2005-09</a:t>
            </a:r>
            <a:r>
              <a:rPr lang="en-CA" sz="4400" noProof="0" dirty="0" smtClean="0"/>
              <a:t>)</a:t>
            </a:r>
            <a:endParaRPr lang="en-CA" sz="4400" noProof="0" dirty="0"/>
          </a:p>
        </p:txBody>
      </p:sp>
      <p:grpSp>
        <p:nvGrpSpPr>
          <p:cNvPr id="3" name="Group 31"/>
          <p:cNvGrpSpPr>
            <a:grpSpLocks/>
          </p:cNvGrpSpPr>
          <p:nvPr/>
        </p:nvGrpSpPr>
        <p:grpSpPr bwMode="auto">
          <a:xfrm>
            <a:off x="4786314" y="2517764"/>
            <a:ext cx="4151312" cy="2209800"/>
            <a:chOff x="2976" y="1596"/>
            <a:chExt cx="2660" cy="1392"/>
          </a:xfrm>
        </p:grpSpPr>
        <p:pic>
          <p:nvPicPr>
            <p:cNvPr id="28" name="Picture 32" descr="carte_monde_2 copie"/>
            <p:cNvPicPr>
              <a:picLocks noChangeAspect="1" noChangeArrowheads="1"/>
            </p:cNvPicPr>
            <p:nvPr/>
          </p:nvPicPr>
          <p:blipFill>
            <a:blip r:embed="rId3" cstate="print"/>
            <a:srcRect/>
            <a:stretch>
              <a:fillRect/>
            </a:stretch>
          </p:blipFill>
          <p:spPr bwMode="auto">
            <a:xfrm>
              <a:off x="2976" y="1596"/>
              <a:ext cx="2660" cy="1392"/>
            </a:xfrm>
            <a:prstGeom prst="rect">
              <a:avLst/>
            </a:prstGeom>
            <a:noFill/>
            <a:ln w="9525">
              <a:noFill/>
              <a:miter lim="800000"/>
              <a:headEnd/>
              <a:tailEnd/>
            </a:ln>
            <a:effectLst/>
          </p:spPr>
        </p:pic>
        <p:sp>
          <p:nvSpPr>
            <p:cNvPr id="29" name="Text Box 33"/>
            <p:cNvSpPr txBox="1">
              <a:spLocks noChangeArrowheads="1"/>
            </p:cNvSpPr>
            <p:nvPr/>
          </p:nvSpPr>
          <p:spPr bwMode="auto">
            <a:xfrm>
              <a:off x="3362" y="1962"/>
              <a:ext cx="548" cy="192"/>
            </a:xfrm>
            <a:prstGeom prst="rect">
              <a:avLst/>
            </a:prstGeom>
            <a:noFill/>
            <a:ln w="9525">
              <a:noFill/>
              <a:miter lim="800000"/>
              <a:headEnd/>
              <a:tailEnd/>
            </a:ln>
            <a:effectLst/>
          </p:spPr>
          <p:txBody>
            <a:bodyPr>
              <a:spAutoFit/>
            </a:bodyPr>
            <a:lstStyle/>
            <a:p>
              <a:pPr>
                <a:defRPr/>
              </a:pPr>
              <a:r>
                <a:rPr lang="fr-CA" sz="1400" b="1" dirty="0">
                  <a:solidFill>
                    <a:schemeClr val="bg1"/>
                  </a:solidFill>
                  <a:latin typeface="Arial" charset="0"/>
                </a:rPr>
                <a:t>Canada</a:t>
              </a:r>
            </a:p>
          </p:txBody>
        </p:sp>
        <p:sp>
          <p:nvSpPr>
            <p:cNvPr id="30" name="Text Box 34"/>
            <p:cNvSpPr txBox="1">
              <a:spLocks noChangeArrowheads="1"/>
            </p:cNvSpPr>
            <p:nvPr/>
          </p:nvSpPr>
          <p:spPr bwMode="auto">
            <a:xfrm>
              <a:off x="3471" y="2395"/>
              <a:ext cx="675" cy="194"/>
            </a:xfrm>
            <a:prstGeom prst="rect">
              <a:avLst/>
            </a:prstGeom>
            <a:noFill/>
            <a:ln w="9525">
              <a:noFill/>
              <a:miter lim="800000"/>
              <a:headEnd/>
              <a:tailEnd/>
            </a:ln>
            <a:effectLst/>
          </p:spPr>
          <p:txBody>
            <a:bodyPr wrap="square">
              <a:spAutoFit/>
            </a:bodyPr>
            <a:lstStyle/>
            <a:p>
              <a:pPr>
                <a:defRPr/>
              </a:pPr>
              <a:r>
                <a:rPr lang="fr-CA" sz="1400" b="1" dirty="0" err="1" smtClean="0">
                  <a:solidFill>
                    <a:schemeClr val="bg1"/>
                  </a:solidFill>
                  <a:latin typeface="Arial" charset="0"/>
                </a:rPr>
                <a:t>Americas</a:t>
              </a:r>
              <a:endParaRPr lang="fr-CA" sz="1400" b="1" dirty="0">
                <a:solidFill>
                  <a:schemeClr val="bg1"/>
                </a:solidFill>
                <a:latin typeface="Arial" charset="0"/>
              </a:endParaRPr>
            </a:p>
          </p:txBody>
        </p:sp>
        <p:sp>
          <p:nvSpPr>
            <p:cNvPr id="31" name="Text Box 35"/>
            <p:cNvSpPr txBox="1">
              <a:spLocks noChangeArrowheads="1"/>
            </p:cNvSpPr>
            <p:nvPr/>
          </p:nvSpPr>
          <p:spPr bwMode="auto">
            <a:xfrm>
              <a:off x="5078" y="2156"/>
              <a:ext cx="548" cy="192"/>
            </a:xfrm>
            <a:prstGeom prst="rect">
              <a:avLst/>
            </a:prstGeom>
            <a:noFill/>
            <a:ln w="9525">
              <a:noFill/>
              <a:miter lim="800000"/>
              <a:headEnd/>
              <a:tailEnd/>
            </a:ln>
          </p:spPr>
          <p:txBody>
            <a:bodyPr>
              <a:spAutoFit/>
            </a:bodyPr>
            <a:lstStyle/>
            <a:p>
              <a:r>
                <a:rPr lang="fr-CA" sz="1400" b="1">
                  <a:solidFill>
                    <a:schemeClr val="bg1"/>
                  </a:solidFill>
                </a:rPr>
                <a:t>Europe</a:t>
              </a:r>
            </a:p>
          </p:txBody>
        </p:sp>
      </p:grpSp>
      <p:graphicFrame>
        <p:nvGraphicFramePr>
          <p:cNvPr id="43" name="Content Placeholder 42"/>
          <p:cNvGraphicFramePr>
            <a:graphicFrameLocks noGrp="1"/>
          </p:cNvGraphicFramePr>
          <p:nvPr>
            <p:ph idx="1"/>
          </p:nvPr>
        </p:nvGraphicFramePr>
        <p:xfrm>
          <a:off x="0" y="1785926"/>
          <a:ext cx="4786346" cy="4500594"/>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 Box 36"/>
          <p:cNvSpPr txBox="1">
            <a:spLocks noChangeArrowheads="1"/>
          </p:cNvSpPr>
          <p:nvPr/>
        </p:nvSpPr>
        <p:spPr bwMode="auto">
          <a:xfrm>
            <a:off x="5934076" y="1857364"/>
            <a:ext cx="2114550" cy="366713"/>
          </a:xfrm>
          <a:prstGeom prst="rect">
            <a:avLst/>
          </a:prstGeom>
          <a:solidFill>
            <a:srgbClr val="99CC00">
              <a:alpha val="29019"/>
            </a:srgbClr>
          </a:solidFill>
          <a:ln w="9525" algn="ctr">
            <a:noFill/>
            <a:miter lim="800000"/>
            <a:headEnd/>
            <a:tailEnd/>
          </a:ln>
        </p:spPr>
        <p:txBody>
          <a:bodyPr wrap="none" anchor="ctr"/>
          <a:lstStyle/>
          <a:p>
            <a:r>
              <a:rPr lang="fr-CA" b="1"/>
              <a:t>ORGANISATIONS</a:t>
            </a:r>
          </a:p>
        </p:txBody>
      </p:sp>
      <p:sp>
        <p:nvSpPr>
          <p:cNvPr id="7" name="Text Box 37"/>
          <p:cNvSpPr txBox="1">
            <a:spLocks noChangeArrowheads="1"/>
          </p:cNvSpPr>
          <p:nvPr/>
        </p:nvSpPr>
        <p:spPr bwMode="auto">
          <a:xfrm>
            <a:off x="5934076" y="5013314"/>
            <a:ext cx="2114550" cy="366713"/>
          </a:xfrm>
          <a:prstGeom prst="rect">
            <a:avLst/>
          </a:prstGeom>
          <a:solidFill>
            <a:srgbClr val="0066FF">
              <a:alpha val="29019"/>
            </a:srgbClr>
          </a:solidFill>
          <a:ln w="9525" algn="ctr">
            <a:noFill/>
            <a:miter lim="800000"/>
            <a:headEnd/>
            <a:tailEnd/>
          </a:ln>
        </p:spPr>
        <p:txBody>
          <a:bodyPr wrap="none" anchor="ctr"/>
          <a:lstStyle/>
          <a:p>
            <a:pPr algn="ctr"/>
            <a:r>
              <a:rPr lang="fr-CA" b="1" dirty="0" smtClean="0"/>
              <a:t>UNIVERSIT</a:t>
            </a:r>
            <a:r>
              <a:rPr lang="en-US" b="1" dirty="0" smtClean="0">
                <a:cs typeface="Arial" pitchFamily="34" charset="0"/>
              </a:rPr>
              <a:t>IE</a:t>
            </a:r>
            <a:r>
              <a:rPr lang="fr-CA" b="1" dirty="0" smtClean="0"/>
              <a:t>S</a:t>
            </a:r>
            <a:endParaRPr lang="fr-CA" b="1" dirty="0"/>
          </a:p>
        </p:txBody>
      </p:sp>
      <p:grpSp>
        <p:nvGrpSpPr>
          <p:cNvPr id="4" name="Group 38"/>
          <p:cNvGrpSpPr>
            <a:grpSpLocks/>
          </p:cNvGrpSpPr>
          <p:nvPr/>
        </p:nvGrpSpPr>
        <p:grpSpPr bwMode="auto">
          <a:xfrm>
            <a:off x="5472121" y="2041515"/>
            <a:ext cx="2976566" cy="2114551"/>
            <a:chOff x="3453" y="1296"/>
            <a:chExt cx="1875" cy="1332"/>
          </a:xfrm>
        </p:grpSpPr>
        <p:cxnSp>
          <p:nvCxnSpPr>
            <p:cNvPr id="26" name="AutoShape 40"/>
            <p:cNvCxnSpPr>
              <a:cxnSpLocks noChangeShapeType="1"/>
              <a:stCxn id="6" idx="2"/>
            </p:cNvCxnSpPr>
            <p:nvPr/>
          </p:nvCxnSpPr>
          <p:spPr bwMode="auto">
            <a:xfrm rot="5400000">
              <a:off x="3828" y="1219"/>
              <a:ext cx="389" cy="774"/>
            </a:xfrm>
            <a:prstGeom prst="bentConnector3">
              <a:avLst>
                <a:gd name="adj1" fmla="val 26477"/>
              </a:avLst>
            </a:prstGeom>
            <a:noFill/>
            <a:ln w="28575">
              <a:solidFill>
                <a:schemeClr val="tx1"/>
              </a:solidFill>
              <a:miter lim="800000"/>
              <a:headEnd/>
              <a:tailEnd type="oval" w="med" len="med"/>
            </a:ln>
          </p:spPr>
        </p:cxnSp>
        <p:cxnSp>
          <p:nvCxnSpPr>
            <p:cNvPr id="24" name="AutoShape 43"/>
            <p:cNvCxnSpPr>
              <a:cxnSpLocks noChangeShapeType="1"/>
              <a:stCxn id="6" idx="1"/>
            </p:cNvCxnSpPr>
            <p:nvPr/>
          </p:nvCxnSpPr>
          <p:spPr bwMode="auto">
            <a:xfrm rot="10800000" flipV="1">
              <a:off x="3453" y="1296"/>
              <a:ext cx="291" cy="1332"/>
            </a:xfrm>
            <a:prstGeom prst="bentConnector3">
              <a:avLst>
                <a:gd name="adj1" fmla="val 149486"/>
              </a:avLst>
            </a:prstGeom>
            <a:noFill/>
            <a:ln w="28575">
              <a:solidFill>
                <a:schemeClr val="tx1"/>
              </a:solidFill>
              <a:miter lim="800000"/>
              <a:headEnd/>
              <a:tailEnd type="oval" w="med" len="med"/>
            </a:ln>
          </p:spPr>
        </p:cxnSp>
        <p:cxnSp>
          <p:nvCxnSpPr>
            <p:cNvPr id="22" name="AutoShape 46"/>
            <p:cNvCxnSpPr>
              <a:cxnSpLocks noChangeShapeType="1"/>
            </p:cNvCxnSpPr>
            <p:nvPr/>
          </p:nvCxnSpPr>
          <p:spPr bwMode="auto">
            <a:xfrm rot="16200000" flipH="1">
              <a:off x="4848" y="1536"/>
              <a:ext cx="720" cy="240"/>
            </a:xfrm>
            <a:prstGeom prst="bentConnector3">
              <a:avLst>
                <a:gd name="adj1" fmla="val -5"/>
              </a:avLst>
            </a:prstGeom>
            <a:noFill/>
            <a:ln w="28575">
              <a:solidFill>
                <a:schemeClr val="tx1"/>
              </a:solidFill>
              <a:miter lim="800000"/>
              <a:headEnd/>
              <a:tailEnd type="oval" w="med" len="med"/>
            </a:ln>
          </p:spPr>
        </p:cxnSp>
      </p:grpSp>
      <p:grpSp>
        <p:nvGrpSpPr>
          <p:cNvPr id="5" name="Group 48"/>
          <p:cNvGrpSpPr>
            <a:grpSpLocks/>
          </p:cNvGrpSpPr>
          <p:nvPr/>
        </p:nvGrpSpPr>
        <p:grpSpPr bwMode="auto">
          <a:xfrm>
            <a:off x="5686426" y="3394064"/>
            <a:ext cx="2838450" cy="1803400"/>
            <a:chOff x="3588" y="2148"/>
            <a:chExt cx="1788" cy="1136"/>
          </a:xfrm>
        </p:grpSpPr>
        <p:grpSp>
          <p:nvGrpSpPr>
            <p:cNvPr id="8" name="Group 49"/>
            <p:cNvGrpSpPr>
              <a:grpSpLocks/>
            </p:cNvGrpSpPr>
            <p:nvPr/>
          </p:nvGrpSpPr>
          <p:grpSpPr bwMode="auto">
            <a:xfrm>
              <a:off x="3660" y="2148"/>
              <a:ext cx="804" cy="1020"/>
              <a:chOff x="3660" y="2148"/>
              <a:chExt cx="804" cy="1020"/>
            </a:xfrm>
          </p:grpSpPr>
          <p:cxnSp>
            <p:nvCxnSpPr>
              <p:cNvPr id="17" name="AutoShape 50"/>
              <p:cNvCxnSpPr>
                <a:cxnSpLocks noChangeShapeType="1"/>
                <a:endCxn id="18" idx="6"/>
              </p:cNvCxnSpPr>
              <p:nvPr/>
            </p:nvCxnSpPr>
            <p:spPr bwMode="auto">
              <a:xfrm rot="5400000" flipH="1">
                <a:off x="3696" y="2400"/>
                <a:ext cx="924" cy="612"/>
              </a:xfrm>
              <a:prstGeom prst="bentConnector2">
                <a:avLst/>
              </a:prstGeom>
              <a:noFill/>
              <a:ln w="28575">
                <a:solidFill>
                  <a:schemeClr val="tx1"/>
                </a:solidFill>
                <a:miter lim="800000"/>
                <a:headEnd/>
                <a:tailEnd type="oval" w="med" len="med"/>
              </a:ln>
            </p:spPr>
          </p:cxnSp>
          <p:sp>
            <p:nvSpPr>
              <p:cNvPr id="18" name="Oval 51"/>
              <p:cNvSpPr>
                <a:spLocks noChangeArrowheads="1"/>
              </p:cNvSpPr>
              <p:nvPr/>
            </p:nvSpPr>
            <p:spPr bwMode="auto">
              <a:xfrm>
                <a:off x="3660" y="2148"/>
                <a:ext cx="192" cy="192"/>
              </a:xfrm>
              <a:prstGeom prst="ellipse">
                <a:avLst/>
              </a:prstGeom>
              <a:solidFill>
                <a:schemeClr val="accent1"/>
              </a:solidFill>
              <a:ln w="9525">
                <a:solidFill>
                  <a:schemeClr val="tx1"/>
                </a:solidFill>
                <a:round/>
                <a:headEnd/>
                <a:tailEnd/>
              </a:ln>
            </p:spPr>
            <p:txBody>
              <a:bodyPr wrap="none" anchor="ctr"/>
              <a:lstStyle/>
              <a:p>
                <a:pPr algn="ctr"/>
                <a:r>
                  <a:rPr lang="fr-CA" sz="1400" b="1" dirty="0" smtClean="0"/>
                  <a:t>32</a:t>
                </a:r>
                <a:endParaRPr lang="fr-CA" sz="1400" b="1" dirty="0"/>
              </a:p>
            </p:txBody>
          </p:sp>
        </p:grpSp>
        <p:grpSp>
          <p:nvGrpSpPr>
            <p:cNvPr id="9" name="Group 52"/>
            <p:cNvGrpSpPr>
              <a:grpSpLocks/>
            </p:cNvGrpSpPr>
            <p:nvPr/>
          </p:nvGrpSpPr>
          <p:grpSpPr bwMode="auto">
            <a:xfrm>
              <a:off x="3588" y="2706"/>
              <a:ext cx="192" cy="578"/>
              <a:chOff x="3588" y="2706"/>
              <a:chExt cx="192" cy="578"/>
            </a:xfrm>
          </p:grpSpPr>
          <p:cxnSp>
            <p:nvCxnSpPr>
              <p:cNvPr id="15" name="AutoShape 53"/>
              <p:cNvCxnSpPr>
                <a:cxnSpLocks noChangeShapeType="1"/>
                <a:stCxn id="7" idx="1"/>
                <a:endCxn id="16" idx="4"/>
              </p:cNvCxnSpPr>
              <p:nvPr/>
            </p:nvCxnSpPr>
            <p:spPr bwMode="auto">
              <a:xfrm rot="10800000">
                <a:off x="3684" y="2898"/>
                <a:ext cx="60" cy="386"/>
              </a:xfrm>
              <a:prstGeom prst="bentConnector2">
                <a:avLst/>
              </a:prstGeom>
              <a:noFill/>
              <a:ln w="28575">
                <a:solidFill>
                  <a:schemeClr val="tx1"/>
                </a:solidFill>
                <a:miter lim="800000"/>
                <a:headEnd/>
                <a:tailEnd type="oval" w="med" len="med"/>
              </a:ln>
            </p:spPr>
          </p:cxnSp>
          <p:sp>
            <p:nvSpPr>
              <p:cNvPr id="16" name="Oval 54"/>
              <p:cNvSpPr>
                <a:spLocks noChangeArrowheads="1"/>
              </p:cNvSpPr>
              <p:nvPr/>
            </p:nvSpPr>
            <p:spPr bwMode="auto">
              <a:xfrm>
                <a:off x="3588" y="2706"/>
                <a:ext cx="192" cy="192"/>
              </a:xfrm>
              <a:prstGeom prst="ellipse">
                <a:avLst/>
              </a:prstGeom>
              <a:solidFill>
                <a:schemeClr val="accent1"/>
              </a:solidFill>
              <a:ln w="9525">
                <a:solidFill>
                  <a:schemeClr val="tx1"/>
                </a:solidFill>
                <a:round/>
                <a:headEnd/>
                <a:tailEnd/>
              </a:ln>
            </p:spPr>
            <p:txBody>
              <a:bodyPr wrap="none" anchor="ctr"/>
              <a:lstStyle/>
              <a:p>
                <a:pPr algn="ctr"/>
                <a:r>
                  <a:rPr lang="fr-CA" sz="1400" b="1" dirty="0" smtClean="0"/>
                  <a:t>13</a:t>
                </a:r>
                <a:endParaRPr lang="fr-CA" sz="1400" b="1" dirty="0"/>
              </a:p>
            </p:txBody>
          </p:sp>
        </p:grpSp>
        <p:grpSp>
          <p:nvGrpSpPr>
            <p:cNvPr id="10" name="Group 55"/>
            <p:cNvGrpSpPr>
              <a:grpSpLocks/>
            </p:cNvGrpSpPr>
            <p:nvPr/>
          </p:nvGrpSpPr>
          <p:grpSpPr bwMode="auto">
            <a:xfrm>
              <a:off x="5076" y="2352"/>
              <a:ext cx="300" cy="932"/>
              <a:chOff x="5076" y="2352"/>
              <a:chExt cx="300" cy="932"/>
            </a:xfrm>
          </p:grpSpPr>
          <p:cxnSp>
            <p:nvCxnSpPr>
              <p:cNvPr id="13" name="AutoShape 56"/>
              <p:cNvCxnSpPr>
                <a:cxnSpLocks noChangeShapeType="1"/>
                <a:endCxn id="14" idx="4"/>
              </p:cNvCxnSpPr>
              <p:nvPr/>
            </p:nvCxnSpPr>
            <p:spPr bwMode="auto">
              <a:xfrm rot="-5400000">
                <a:off x="4808" y="2812"/>
                <a:ext cx="740" cy="204"/>
              </a:xfrm>
              <a:prstGeom prst="bentConnector3">
                <a:avLst>
                  <a:gd name="adj1" fmla="val -273"/>
                </a:avLst>
              </a:prstGeom>
              <a:noFill/>
              <a:ln w="28575">
                <a:solidFill>
                  <a:schemeClr val="tx1"/>
                </a:solidFill>
                <a:miter lim="800000"/>
                <a:headEnd/>
                <a:tailEnd type="oval" w="med" len="med"/>
              </a:ln>
            </p:spPr>
          </p:cxnSp>
          <p:sp>
            <p:nvSpPr>
              <p:cNvPr id="14" name="Oval 57"/>
              <p:cNvSpPr>
                <a:spLocks noChangeArrowheads="1"/>
              </p:cNvSpPr>
              <p:nvPr/>
            </p:nvSpPr>
            <p:spPr bwMode="auto">
              <a:xfrm>
                <a:off x="5184" y="2352"/>
                <a:ext cx="192" cy="192"/>
              </a:xfrm>
              <a:prstGeom prst="ellipse">
                <a:avLst/>
              </a:prstGeom>
              <a:solidFill>
                <a:schemeClr val="accent1"/>
              </a:solidFill>
              <a:ln w="9525">
                <a:solidFill>
                  <a:schemeClr val="tx1"/>
                </a:solidFill>
                <a:round/>
                <a:headEnd/>
                <a:tailEnd/>
              </a:ln>
            </p:spPr>
            <p:txBody>
              <a:bodyPr wrap="none" anchor="ctr"/>
              <a:lstStyle/>
              <a:p>
                <a:pPr algn="ctr"/>
                <a:r>
                  <a:rPr lang="fr-CA" sz="1400" b="1" dirty="0" smtClean="0"/>
                  <a:t>20</a:t>
                </a:r>
                <a:endParaRPr lang="fr-CA" sz="1400" b="1" dirty="0"/>
              </a:p>
            </p:txBody>
          </p:sp>
        </p:grpSp>
      </p:grpSp>
      <p:sp>
        <p:nvSpPr>
          <p:cNvPr id="32" name="Oval 51"/>
          <p:cNvSpPr>
            <a:spLocks noChangeArrowheads="1"/>
          </p:cNvSpPr>
          <p:nvPr/>
        </p:nvSpPr>
        <p:spPr bwMode="auto">
          <a:xfrm>
            <a:off x="5610232" y="2857496"/>
            <a:ext cx="304800" cy="304800"/>
          </a:xfrm>
          <a:prstGeom prst="ellipse">
            <a:avLst/>
          </a:prstGeom>
          <a:solidFill>
            <a:schemeClr val="accent1"/>
          </a:solidFill>
          <a:ln w="9525">
            <a:solidFill>
              <a:schemeClr val="tx1"/>
            </a:solidFill>
            <a:round/>
            <a:headEnd/>
            <a:tailEnd/>
          </a:ln>
        </p:spPr>
        <p:txBody>
          <a:bodyPr wrap="none" anchor="ctr"/>
          <a:lstStyle/>
          <a:p>
            <a:pPr algn="ctr"/>
            <a:r>
              <a:rPr lang="fr-CA" sz="1400" b="1" dirty="0" smtClean="0"/>
              <a:t>104</a:t>
            </a:r>
            <a:endParaRPr lang="fr-CA" sz="1400" b="1" dirty="0"/>
          </a:p>
        </p:txBody>
      </p:sp>
      <p:sp>
        <p:nvSpPr>
          <p:cNvPr id="33" name="Oval 51"/>
          <p:cNvSpPr>
            <a:spLocks noChangeArrowheads="1"/>
          </p:cNvSpPr>
          <p:nvPr/>
        </p:nvSpPr>
        <p:spPr bwMode="auto">
          <a:xfrm>
            <a:off x="8305826" y="3181348"/>
            <a:ext cx="304800" cy="304800"/>
          </a:xfrm>
          <a:prstGeom prst="ellipse">
            <a:avLst/>
          </a:prstGeom>
          <a:solidFill>
            <a:schemeClr val="accent1"/>
          </a:solidFill>
          <a:ln w="9525">
            <a:solidFill>
              <a:schemeClr val="tx1"/>
            </a:solidFill>
            <a:round/>
            <a:headEnd/>
            <a:tailEnd/>
          </a:ln>
        </p:spPr>
        <p:txBody>
          <a:bodyPr wrap="none" anchor="ctr"/>
          <a:lstStyle/>
          <a:p>
            <a:pPr algn="ctr"/>
            <a:r>
              <a:rPr lang="fr-CA" sz="1400" b="1" dirty="0" smtClean="0"/>
              <a:t>12</a:t>
            </a:r>
            <a:endParaRPr lang="fr-CA" sz="1400" b="1" dirty="0"/>
          </a:p>
        </p:txBody>
      </p:sp>
      <p:sp>
        <p:nvSpPr>
          <p:cNvPr id="40" name="Text Box 34"/>
          <p:cNvSpPr txBox="1">
            <a:spLocks noChangeArrowheads="1"/>
          </p:cNvSpPr>
          <p:nvPr/>
        </p:nvSpPr>
        <p:spPr bwMode="auto">
          <a:xfrm>
            <a:off x="7643834" y="5477548"/>
            <a:ext cx="1000132" cy="523220"/>
          </a:xfrm>
          <a:prstGeom prst="rect">
            <a:avLst/>
          </a:prstGeom>
          <a:noFill/>
          <a:ln w="9525">
            <a:noFill/>
            <a:miter lim="800000"/>
            <a:headEnd/>
            <a:tailEnd/>
          </a:ln>
          <a:effectLst/>
        </p:spPr>
        <p:txBody>
          <a:bodyPr wrap="square">
            <a:spAutoFit/>
          </a:bodyPr>
          <a:lstStyle/>
          <a:p>
            <a:pPr>
              <a:defRPr/>
            </a:pPr>
            <a:r>
              <a:rPr lang="fr-CA" sz="1400" b="1" dirty="0" err="1" smtClean="0">
                <a:solidFill>
                  <a:srgbClr val="0070C0"/>
                </a:solidFill>
                <a:latin typeface="Arial" charset="0"/>
              </a:rPr>
              <a:t>Asia</a:t>
            </a:r>
            <a:r>
              <a:rPr lang="fr-CA" sz="1400" b="1" dirty="0" smtClean="0">
                <a:solidFill>
                  <a:srgbClr val="0070C0"/>
                </a:solidFill>
                <a:latin typeface="Arial" charset="0"/>
              </a:rPr>
              <a:t> and</a:t>
            </a:r>
          </a:p>
          <a:p>
            <a:pPr>
              <a:defRPr/>
            </a:pPr>
            <a:r>
              <a:rPr lang="fr-CA" sz="1400" b="1" dirty="0" err="1" smtClean="0">
                <a:solidFill>
                  <a:srgbClr val="0070C0"/>
                </a:solidFill>
                <a:latin typeface="Arial" charset="0"/>
              </a:rPr>
              <a:t>Aus</a:t>
            </a:r>
            <a:r>
              <a:rPr lang="en-CA" sz="1400" b="1" dirty="0" smtClean="0">
                <a:solidFill>
                  <a:srgbClr val="0070C0"/>
                </a:solidFill>
                <a:latin typeface="Arial" charset="0"/>
              </a:rPr>
              <a:t>t</a:t>
            </a:r>
            <a:r>
              <a:rPr lang="fr-CA" sz="1400" b="1" dirty="0" err="1" smtClean="0">
                <a:solidFill>
                  <a:srgbClr val="0070C0"/>
                </a:solidFill>
                <a:latin typeface="Arial" charset="0"/>
              </a:rPr>
              <a:t>ralia</a:t>
            </a:r>
            <a:endParaRPr lang="fr-CA" sz="1400" b="1" dirty="0">
              <a:solidFill>
                <a:srgbClr val="0070C0"/>
              </a:solidFill>
              <a:latin typeface="Arial" charset="0"/>
            </a:endParaRPr>
          </a:p>
        </p:txBody>
      </p:sp>
      <p:sp>
        <p:nvSpPr>
          <p:cNvPr id="42" name="Oval 51"/>
          <p:cNvSpPr>
            <a:spLocks noChangeArrowheads="1"/>
          </p:cNvSpPr>
          <p:nvPr/>
        </p:nvSpPr>
        <p:spPr bwMode="auto">
          <a:xfrm>
            <a:off x="5481646" y="4000504"/>
            <a:ext cx="304800" cy="304800"/>
          </a:xfrm>
          <a:prstGeom prst="ellipse">
            <a:avLst/>
          </a:prstGeom>
          <a:solidFill>
            <a:schemeClr val="accent1"/>
          </a:solidFill>
          <a:ln w="9525">
            <a:solidFill>
              <a:schemeClr val="tx1"/>
            </a:solidFill>
            <a:round/>
            <a:headEnd/>
            <a:tailEnd/>
          </a:ln>
        </p:spPr>
        <p:txBody>
          <a:bodyPr wrap="none" anchor="ctr"/>
          <a:lstStyle/>
          <a:p>
            <a:pPr algn="ctr"/>
            <a:r>
              <a:rPr lang="fr-CA" sz="1400" b="1" dirty="0" smtClean="0"/>
              <a:t>4</a:t>
            </a:r>
            <a:endParaRPr lang="fr-CA" sz="1400" b="1" dirty="0"/>
          </a:p>
        </p:txBody>
      </p:sp>
      <p:cxnSp>
        <p:nvCxnSpPr>
          <p:cNvPr id="37" name="Straight Connector 36"/>
          <p:cNvCxnSpPr/>
          <p:nvPr/>
        </p:nvCxnSpPr>
        <p:spPr>
          <a:xfrm rot="16200000" flipH="1">
            <a:off x="8367739" y="5176850"/>
            <a:ext cx="219076" cy="219076"/>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Oval 51"/>
          <p:cNvSpPr>
            <a:spLocks noChangeArrowheads="1"/>
          </p:cNvSpPr>
          <p:nvPr/>
        </p:nvSpPr>
        <p:spPr bwMode="auto">
          <a:xfrm>
            <a:off x="8501090" y="5267340"/>
            <a:ext cx="304800" cy="304800"/>
          </a:xfrm>
          <a:prstGeom prst="ellipse">
            <a:avLst/>
          </a:prstGeom>
          <a:solidFill>
            <a:schemeClr val="accent1"/>
          </a:solidFill>
          <a:ln w="9525">
            <a:solidFill>
              <a:schemeClr val="tx1"/>
            </a:solidFill>
            <a:round/>
            <a:headEnd/>
            <a:tailEnd/>
          </a:ln>
        </p:spPr>
        <p:txBody>
          <a:bodyPr wrap="none" anchor="ctr"/>
          <a:lstStyle/>
          <a:p>
            <a:pPr algn="ctr"/>
            <a:r>
              <a:rPr lang="fr-CA" sz="1400" b="1" dirty="0" smtClean="0"/>
              <a:t>8</a:t>
            </a:r>
            <a:endParaRPr lang="fr-CA"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96974"/>
          </a:xfrm>
        </p:spPr>
        <p:txBody>
          <a:bodyPr/>
          <a:lstStyle/>
          <a:p>
            <a:r>
              <a:rPr lang="es-HN" dirty="0" smtClean="0"/>
              <a:t>Capital humano avanzado </a:t>
            </a:r>
            <a:r>
              <a:rPr lang="en-CA" sz="3600" noProof="0" dirty="0" smtClean="0"/>
              <a:t>(HQP)</a:t>
            </a:r>
            <a:endParaRPr lang="en-CA" sz="3600" noProof="0" dirty="0"/>
          </a:p>
        </p:txBody>
      </p:sp>
      <p:sp>
        <p:nvSpPr>
          <p:cNvPr id="3" name="Content Placeholder 2"/>
          <p:cNvSpPr>
            <a:spLocks noGrp="1"/>
          </p:cNvSpPr>
          <p:nvPr>
            <p:ph idx="1"/>
          </p:nvPr>
        </p:nvSpPr>
        <p:spPr>
          <a:xfrm>
            <a:off x="457200" y="1785926"/>
            <a:ext cx="8229600" cy="4340237"/>
          </a:xfrm>
        </p:spPr>
        <p:txBody>
          <a:bodyPr/>
          <a:lstStyle/>
          <a:p>
            <a:r>
              <a:rPr lang="es-HN" noProof="0" dirty="0" smtClean="0">
                <a:solidFill>
                  <a:srgbClr val="2DA739"/>
                </a:solidFill>
              </a:rPr>
              <a:t>En Fase III, </a:t>
            </a:r>
            <a:r>
              <a:rPr lang="es-HN" dirty="0" smtClean="0">
                <a:solidFill>
                  <a:srgbClr val="2DA739"/>
                </a:solidFill>
              </a:rPr>
              <a:t>los proyectos de GEOIDE apoyaron a muchos estudiantes hasta la obtención de su diploma</a:t>
            </a:r>
            <a:endParaRPr lang="en-CA" noProof="0" dirty="0" smtClean="0">
              <a:solidFill>
                <a:srgbClr val="2DA739"/>
              </a:solidFill>
            </a:endParaRPr>
          </a:p>
          <a:p>
            <a:endParaRPr lang="en-CA" noProof="0" dirty="0"/>
          </a:p>
        </p:txBody>
      </p:sp>
      <p:graphicFrame>
        <p:nvGraphicFramePr>
          <p:cNvPr id="5" name="Table 4"/>
          <p:cNvGraphicFramePr>
            <a:graphicFrameLocks noGrp="1"/>
          </p:cNvGraphicFramePr>
          <p:nvPr/>
        </p:nvGraphicFramePr>
        <p:xfrm>
          <a:off x="928662" y="3500438"/>
          <a:ext cx="7072361" cy="1857388"/>
        </p:xfrm>
        <a:graphic>
          <a:graphicData uri="http://schemas.openxmlformats.org/drawingml/2006/table">
            <a:tbl>
              <a:tblPr firstRow="1" bandRow="1">
                <a:tableStyleId>{5C22544A-7EE6-4342-B048-85BDC9FD1C3A}</a:tableStyleId>
              </a:tblPr>
              <a:tblGrid>
                <a:gridCol w="4211630"/>
                <a:gridCol w="1646286"/>
                <a:gridCol w="1214445"/>
              </a:tblGrid>
              <a:tr h="464347">
                <a:tc>
                  <a:txBody>
                    <a:bodyPr/>
                    <a:lstStyle/>
                    <a:p>
                      <a:r>
                        <a:rPr lang="fr-CA" dirty="0" err="1" smtClean="0"/>
                        <a:t>Nivel</a:t>
                      </a:r>
                      <a:r>
                        <a:rPr lang="fr-CA" dirty="0" smtClean="0"/>
                        <a:t> del </a:t>
                      </a:r>
                      <a:r>
                        <a:rPr lang="fr-CA" dirty="0" err="1" smtClean="0"/>
                        <a:t>estudiante</a:t>
                      </a:r>
                      <a:endParaRPr lang="en-US" dirty="0"/>
                    </a:p>
                  </a:txBody>
                  <a:tcPr>
                    <a:solidFill>
                      <a:schemeClr val="tx2"/>
                    </a:solidFill>
                  </a:tcPr>
                </a:tc>
                <a:tc>
                  <a:txBody>
                    <a:bodyPr/>
                    <a:lstStyle/>
                    <a:p>
                      <a:r>
                        <a:rPr lang="fr-CA" dirty="0" err="1" smtClean="0"/>
                        <a:t>Completado</a:t>
                      </a:r>
                      <a:endParaRPr lang="en-US" dirty="0"/>
                    </a:p>
                  </a:txBody>
                  <a:tcPr>
                    <a:solidFill>
                      <a:schemeClr val="tx2"/>
                    </a:solidFill>
                  </a:tcPr>
                </a:tc>
                <a:tc>
                  <a:txBody>
                    <a:bodyPr/>
                    <a:lstStyle/>
                    <a:p>
                      <a:r>
                        <a:rPr lang="fr-CA" dirty="0" err="1" smtClean="0"/>
                        <a:t>Actual</a:t>
                      </a:r>
                      <a:endParaRPr lang="en-US" dirty="0"/>
                    </a:p>
                  </a:txBody>
                  <a:tcPr>
                    <a:solidFill>
                      <a:schemeClr val="tx2"/>
                    </a:solidFill>
                  </a:tcPr>
                </a:tc>
              </a:tr>
              <a:tr h="464347">
                <a:tc>
                  <a:txBody>
                    <a:bodyPr/>
                    <a:lstStyle/>
                    <a:p>
                      <a:r>
                        <a:rPr lang="fr-CA" dirty="0" err="1" smtClean="0"/>
                        <a:t>Licenciatura</a:t>
                      </a:r>
                      <a:endParaRPr lang="en-US" dirty="0"/>
                    </a:p>
                  </a:txBody>
                  <a:tcPr>
                    <a:solidFill>
                      <a:schemeClr val="tx2">
                        <a:lumMod val="20000"/>
                        <a:lumOff val="80000"/>
                      </a:schemeClr>
                    </a:solidFill>
                  </a:tcPr>
                </a:tc>
                <a:tc>
                  <a:txBody>
                    <a:bodyPr/>
                    <a:lstStyle/>
                    <a:p>
                      <a:pPr algn="r"/>
                      <a:r>
                        <a:rPr lang="fr-CA" dirty="0" smtClean="0"/>
                        <a:t>191</a:t>
                      </a:r>
                      <a:endParaRPr lang="en-US" dirty="0"/>
                    </a:p>
                  </a:txBody>
                  <a:tcPr>
                    <a:solidFill>
                      <a:schemeClr val="tx2">
                        <a:lumMod val="20000"/>
                        <a:lumOff val="80000"/>
                      </a:schemeClr>
                    </a:solidFill>
                  </a:tcPr>
                </a:tc>
                <a:tc>
                  <a:txBody>
                    <a:bodyPr/>
                    <a:lstStyle/>
                    <a:p>
                      <a:pPr algn="r"/>
                      <a:r>
                        <a:rPr lang="fr-CA" dirty="0" smtClean="0"/>
                        <a:t>54</a:t>
                      </a:r>
                      <a:endParaRPr lang="en-US" dirty="0"/>
                    </a:p>
                  </a:txBody>
                  <a:tcPr>
                    <a:solidFill>
                      <a:schemeClr val="tx2">
                        <a:lumMod val="20000"/>
                        <a:lumOff val="80000"/>
                      </a:schemeClr>
                    </a:solidFill>
                  </a:tcPr>
                </a:tc>
              </a:tr>
              <a:tr h="464347">
                <a:tc>
                  <a:txBody>
                    <a:bodyPr/>
                    <a:lstStyle/>
                    <a:p>
                      <a:r>
                        <a:rPr lang="fr-CA" dirty="0" err="1" smtClean="0"/>
                        <a:t>Estudiantes</a:t>
                      </a:r>
                      <a:r>
                        <a:rPr lang="fr-CA" dirty="0" smtClean="0"/>
                        <a:t> </a:t>
                      </a:r>
                      <a:r>
                        <a:rPr lang="fr-CA" dirty="0" err="1" smtClean="0"/>
                        <a:t>posgrado</a:t>
                      </a:r>
                      <a:r>
                        <a:rPr lang="fr-CA" baseline="0" dirty="0" smtClean="0"/>
                        <a:t> </a:t>
                      </a:r>
                      <a:r>
                        <a:rPr lang="fr-CA" dirty="0" smtClean="0"/>
                        <a:t>(</a:t>
                      </a:r>
                      <a:r>
                        <a:rPr lang="fr-CA" dirty="0" err="1" smtClean="0"/>
                        <a:t>MSc</a:t>
                      </a:r>
                      <a:r>
                        <a:rPr lang="fr-CA" baseline="0" dirty="0" smtClean="0"/>
                        <a:t> &amp; </a:t>
                      </a:r>
                      <a:r>
                        <a:rPr lang="fr-CA" baseline="0" dirty="0" err="1" smtClean="0"/>
                        <a:t>PhD</a:t>
                      </a:r>
                      <a:r>
                        <a:rPr lang="fr-CA" baseline="0" dirty="0" smtClean="0"/>
                        <a:t>)</a:t>
                      </a:r>
                      <a:endParaRPr lang="en-US" dirty="0"/>
                    </a:p>
                  </a:txBody>
                  <a:tcPr>
                    <a:solidFill>
                      <a:schemeClr val="tx2">
                        <a:lumMod val="20000"/>
                        <a:lumOff val="80000"/>
                      </a:schemeClr>
                    </a:solidFill>
                  </a:tcPr>
                </a:tc>
                <a:tc>
                  <a:txBody>
                    <a:bodyPr/>
                    <a:lstStyle/>
                    <a:p>
                      <a:pPr algn="r"/>
                      <a:r>
                        <a:rPr lang="fr-CA" dirty="0" smtClean="0"/>
                        <a:t>575</a:t>
                      </a:r>
                      <a:endParaRPr lang="en-US" dirty="0"/>
                    </a:p>
                  </a:txBody>
                  <a:tcPr>
                    <a:solidFill>
                      <a:schemeClr val="tx2">
                        <a:lumMod val="20000"/>
                        <a:lumOff val="80000"/>
                      </a:schemeClr>
                    </a:solidFill>
                  </a:tcPr>
                </a:tc>
                <a:tc>
                  <a:txBody>
                    <a:bodyPr/>
                    <a:lstStyle/>
                    <a:p>
                      <a:pPr algn="r"/>
                      <a:r>
                        <a:rPr lang="fr-CA" dirty="0" smtClean="0"/>
                        <a:t>241</a:t>
                      </a:r>
                      <a:endParaRPr lang="en-US" dirty="0"/>
                    </a:p>
                  </a:txBody>
                  <a:tcPr>
                    <a:solidFill>
                      <a:schemeClr val="tx2">
                        <a:lumMod val="20000"/>
                        <a:lumOff val="80000"/>
                      </a:schemeClr>
                    </a:solidFill>
                  </a:tcPr>
                </a:tc>
              </a:tr>
              <a:tr h="464347">
                <a:tc>
                  <a:txBody>
                    <a:bodyPr/>
                    <a:lstStyle/>
                    <a:p>
                      <a:r>
                        <a:rPr lang="fr-CA" dirty="0" err="1" smtClean="0"/>
                        <a:t>Estudiantes</a:t>
                      </a:r>
                      <a:r>
                        <a:rPr lang="fr-CA" dirty="0" smtClean="0"/>
                        <a:t> </a:t>
                      </a:r>
                      <a:r>
                        <a:rPr lang="fr-CA" dirty="0" err="1" smtClean="0"/>
                        <a:t>Posdoctorales</a:t>
                      </a:r>
                      <a:r>
                        <a:rPr lang="fr-CA" baseline="0" dirty="0" smtClean="0"/>
                        <a:t> </a:t>
                      </a:r>
                      <a:endParaRPr lang="en-US" dirty="0"/>
                    </a:p>
                  </a:txBody>
                  <a:tcPr>
                    <a:solidFill>
                      <a:schemeClr val="tx2">
                        <a:lumMod val="20000"/>
                        <a:lumOff val="80000"/>
                      </a:schemeClr>
                    </a:solidFill>
                  </a:tcPr>
                </a:tc>
                <a:tc>
                  <a:txBody>
                    <a:bodyPr/>
                    <a:lstStyle/>
                    <a:p>
                      <a:pPr algn="r"/>
                      <a:r>
                        <a:rPr lang="fr-CA" dirty="0" smtClean="0"/>
                        <a:t>93</a:t>
                      </a:r>
                      <a:endParaRPr lang="en-US" dirty="0"/>
                    </a:p>
                  </a:txBody>
                  <a:tcPr>
                    <a:solidFill>
                      <a:schemeClr val="tx2">
                        <a:lumMod val="20000"/>
                        <a:lumOff val="80000"/>
                      </a:schemeClr>
                    </a:solidFill>
                  </a:tcPr>
                </a:tc>
                <a:tc>
                  <a:txBody>
                    <a:bodyPr/>
                    <a:lstStyle/>
                    <a:p>
                      <a:pPr algn="r"/>
                      <a:r>
                        <a:rPr lang="fr-CA" dirty="0" smtClean="0"/>
                        <a:t>28</a:t>
                      </a:r>
                      <a:endParaRPr lang="en-US" dirty="0"/>
                    </a:p>
                  </a:txBody>
                  <a:tcPr>
                    <a:solidFill>
                      <a:schemeClr val="tx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1654175"/>
          </a:xfrm>
        </p:spPr>
        <p:txBody>
          <a:bodyPr/>
          <a:lstStyle/>
          <a:p>
            <a:pPr eaLnBrk="1" hangingPunct="1"/>
            <a:r>
              <a:rPr lang="es-HN" sz="4400" dirty="0" smtClean="0"/>
              <a:t>La forma en que GEOIDE trabaja:</a:t>
            </a:r>
            <a:br>
              <a:rPr lang="es-HN" sz="4400" dirty="0" smtClean="0"/>
            </a:br>
            <a:r>
              <a:rPr lang="es-HN" sz="4400" dirty="0" smtClean="0"/>
              <a:t>Una red de redes</a:t>
            </a:r>
          </a:p>
        </p:txBody>
      </p:sp>
      <p:sp>
        <p:nvSpPr>
          <p:cNvPr id="19459" name="Content Placeholder 2"/>
          <p:cNvSpPr>
            <a:spLocks noGrp="1"/>
          </p:cNvSpPr>
          <p:nvPr>
            <p:ph idx="1"/>
          </p:nvPr>
        </p:nvSpPr>
        <p:spPr>
          <a:xfrm>
            <a:off x="457200" y="1803417"/>
            <a:ext cx="8229600" cy="4054475"/>
          </a:xfrm>
        </p:spPr>
        <p:txBody>
          <a:bodyPr>
            <a:noAutofit/>
          </a:bodyPr>
          <a:lstStyle/>
          <a:p>
            <a:pPr eaLnBrk="1" hangingPunct="1">
              <a:spcAft>
                <a:spcPts val="600"/>
              </a:spcAft>
            </a:pPr>
            <a:r>
              <a:rPr lang="en-US" sz="2800" dirty="0" smtClean="0"/>
              <a:t>GEOIDE </a:t>
            </a:r>
            <a:r>
              <a:rPr lang="es-HN" sz="2800" dirty="0" smtClean="0"/>
              <a:t>Estructura de la red</a:t>
            </a:r>
          </a:p>
          <a:p>
            <a:pPr lvl="1" eaLnBrk="1" hangingPunct="1">
              <a:spcAft>
                <a:spcPts val="600"/>
              </a:spcAft>
            </a:pPr>
            <a:r>
              <a:rPr lang="es-HN" sz="2400" dirty="0" smtClean="0"/>
              <a:t>Cada proyecto es una mini-red</a:t>
            </a:r>
          </a:p>
          <a:p>
            <a:pPr lvl="2" eaLnBrk="1" hangingPunct="1">
              <a:spcAft>
                <a:spcPts val="600"/>
              </a:spcAft>
            </a:pPr>
            <a:r>
              <a:rPr lang="es-HN" sz="2400" dirty="0" smtClean="0"/>
              <a:t>El interés principal es pluridisciplinario</a:t>
            </a:r>
          </a:p>
          <a:p>
            <a:pPr lvl="2" eaLnBrk="1" hangingPunct="1">
              <a:spcAft>
                <a:spcPts val="600"/>
              </a:spcAft>
            </a:pPr>
            <a:r>
              <a:rPr lang="es-HN" sz="2400" dirty="0" smtClean="0"/>
              <a:t>Los diversos centros se encuentran diseminados a través de Canadá</a:t>
            </a:r>
          </a:p>
          <a:p>
            <a:pPr lvl="3" eaLnBrk="1" hangingPunct="1">
              <a:spcAft>
                <a:spcPts val="600"/>
              </a:spcAft>
            </a:pPr>
            <a:r>
              <a:rPr lang="es-HN" sz="1800" dirty="0" smtClean="0"/>
              <a:t>Sector Académico (32 universidades)</a:t>
            </a:r>
          </a:p>
          <a:p>
            <a:pPr lvl="3">
              <a:spcAft>
                <a:spcPts val="600"/>
              </a:spcAft>
            </a:pPr>
            <a:r>
              <a:rPr lang="es-HN" sz="1800" dirty="0" smtClean="0"/>
              <a:t>Industria (40 compañías afiliadas)</a:t>
            </a:r>
          </a:p>
          <a:p>
            <a:pPr lvl="3" eaLnBrk="1" hangingPunct="1">
              <a:spcAft>
                <a:spcPts val="600"/>
              </a:spcAft>
            </a:pPr>
            <a:r>
              <a:rPr lang="es-HN" sz="1800" dirty="0" smtClean="0"/>
              <a:t>Gobierno (64 entidades públicas o gubernamentales)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lstStyle/>
          <a:p>
            <a:r>
              <a:rPr lang="fr-CA" b="1" dirty="0" err="1" smtClean="0"/>
              <a:t>Red</a:t>
            </a:r>
            <a:r>
              <a:rPr lang="fr-CA" b="1" dirty="0" smtClean="0"/>
              <a:t> i</a:t>
            </a:r>
            <a:r>
              <a:rPr lang="fr-CA" b="1" dirty="0" smtClean="0"/>
              <a:t>nternational</a:t>
            </a:r>
            <a:endParaRPr lang="en-US" b="1" dirty="0"/>
          </a:p>
        </p:txBody>
      </p:sp>
      <p:sp>
        <p:nvSpPr>
          <p:cNvPr id="3" name="Content Placeholder 2"/>
          <p:cNvSpPr>
            <a:spLocks noGrp="1"/>
          </p:cNvSpPr>
          <p:nvPr>
            <p:ph idx="1"/>
          </p:nvPr>
        </p:nvSpPr>
        <p:spPr>
          <a:xfrm>
            <a:off x="457200" y="1214422"/>
            <a:ext cx="8229600" cy="5143536"/>
          </a:xfrm>
        </p:spPr>
        <p:txBody>
          <a:bodyPr/>
          <a:lstStyle/>
          <a:p>
            <a:pPr lvl="2">
              <a:spcBef>
                <a:spcPct val="20000"/>
              </a:spcBef>
              <a:spcAft>
                <a:spcPts val="0"/>
              </a:spcAft>
            </a:pPr>
            <a:r>
              <a:rPr lang="fr-CA" sz="2000" dirty="0" smtClean="0"/>
              <a:t>CRCSI </a:t>
            </a:r>
            <a:r>
              <a:rPr lang="fr-CA" sz="2000" dirty="0" smtClean="0"/>
              <a:t>(</a:t>
            </a:r>
            <a:r>
              <a:rPr lang="fr-CA" sz="2000" dirty="0" err="1" smtClean="0"/>
              <a:t>Australia</a:t>
            </a:r>
            <a:r>
              <a:rPr lang="fr-CA" sz="2000" dirty="0" smtClean="0"/>
              <a:t>) </a:t>
            </a:r>
            <a:r>
              <a:rPr lang="fr-CA" sz="2000" dirty="0" smtClean="0"/>
              <a:t>(</a:t>
            </a:r>
            <a:r>
              <a:rPr lang="fr-CA" sz="2000" dirty="0" err="1" smtClean="0"/>
              <a:t>renovelado</a:t>
            </a:r>
            <a:r>
              <a:rPr lang="fr-CA" sz="2000" dirty="0" smtClean="0"/>
              <a:t> </a:t>
            </a:r>
            <a:r>
              <a:rPr lang="fr-CA" sz="2000" dirty="0" err="1" smtClean="0"/>
              <a:t>hasta</a:t>
            </a:r>
            <a:r>
              <a:rPr lang="fr-CA" sz="2000" dirty="0" smtClean="0"/>
              <a:t> 2017)</a:t>
            </a:r>
            <a:endParaRPr lang="fr-CA" sz="2000" dirty="0" smtClean="0"/>
          </a:p>
          <a:p>
            <a:pPr lvl="2">
              <a:spcBef>
                <a:spcPct val="20000"/>
              </a:spcBef>
              <a:spcAft>
                <a:spcPts val="0"/>
              </a:spcAft>
            </a:pPr>
            <a:r>
              <a:rPr lang="fr-CA" sz="2000" dirty="0" err="1" smtClean="0"/>
              <a:t>CentroGeo</a:t>
            </a:r>
            <a:r>
              <a:rPr lang="fr-CA" sz="2000" dirty="0" smtClean="0"/>
              <a:t> (Mexico)</a:t>
            </a:r>
          </a:p>
          <a:p>
            <a:pPr lvl="2">
              <a:spcBef>
                <a:spcPct val="20000"/>
              </a:spcBef>
              <a:spcAft>
                <a:spcPts val="0"/>
              </a:spcAft>
            </a:pPr>
            <a:r>
              <a:rPr lang="fr-CA" sz="2000" dirty="0" smtClean="0"/>
              <a:t>MAGIS (</a:t>
            </a:r>
            <a:r>
              <a:rPr lang="fr-CA" sz="2000" dirty="0" err="1" smtClean="0"/>
              <a:t>fué</a:t>
            </a:r>
            <a:r>
              <a:rPr lang="fr-CA" sz="2000" dirty="0" smtClean="0"/>
              <a:t> </a:t>
            </a:r>
            <a:r>
              <a:rPr lang="fr-CA" sz="2000" dirty="0" smtClean="0"/>
              <a:t>SIGMA – Cassini) (CNRS </a:t>
            </a:r>
            <a:r>
              <a:rPr lang="fr-CA" sz="2000" dirty="0" err="1" smtClean="0"/>
              <a:t>GdR</a:t>
            </a:r>
            <a:r>
              <a:rPr lang="fr-CA" sz="2000" dirty="0" smtClean="0"/>
              <a:t>, </a:t>
            </a:r>
            <a:r>
              <a:rPr lang="fr-CA" sz="2000" dirty="0" smtClean="0"/>
              <a:t>Francia)</a:t>
            </a:r>
            <a:endParaRPr lang="fr-CA" sz="2000" dirty="0" smtClean="0"/>
          </a:p>
          <a:p>
            <a:pPr lvl="2">
              <a:spcBef>
                <a:spcPct val="20000"/>
              </a:spcBef>
              <a:spcAft>
                <a:spcPts val="0"/>
              </a:spcAft>
            </a:pPr>
            <a:r>
              <a:rPr lang="fr-CA" sz="2000" dirty="0" err="1" smtClean="0"/>
              <a:t>Korean</a:t>
            </a:r>
            <a:r>
              <a:rPr lang="fr-CA" sz="2000" dirty="0" smtClean="0"/>
              <a:t> Land </a:t>
            </a:r>
            <a:r>
              <a:rPr lang="fr-CA" sz="2000" dirty="0" err="1" smtClean="0"/>
              <a:t>Spatialization</a:t>
            </a:r>
            <a:r>
              <a:rPr lang="fr-CA" sz="2000" dirty="0" smtClean="0"/>
              <a:t> Group </a:t>
            </a:r>
            <a:r>
              <a:rPr lang="fr-CA" sz="2000" dirty="0" smtClean="0"/>
              <a:t>(</a:t>
            </a:r>
            <a:r>
              <a:rPr lang="fr-CA" sz="2000" dirty="0" err="1" smtClean="0"/>
              <a:t>C</a:t>
            </a:r>
            <a:r>
              <a:rPr lang="fr-CA" sz="2000" dirty="0" err="1" smtClean="0"/>
              <a:t>oréa</a:t>
            </a:r>
            <a:r>
              <a:rPr lang="fr-CA" sz="2000" dirty="0" smtClean="0"/>
              <a:t>)</a:t>
            </a:r>
            <a:endParaRPr lang="fr-CA" sz="2000" dirty="0" smtClean="0">
              <a:solidFill>
                <a:schemeClr val="hlink"/>
              </a:solidFill>
            </a:endParaRPr>
          </a:p>
          <a:p>
            <a:pPr lvl="2">
              <a:spcBef>
                <a:spcPct val="20000"/>
              </a:spcBef>
              <a:spcAft>
                <a:spcPts val="0"/>
              </a:spcAft>
            </a:pPr>
            <a:r>
              <a:rPr lang="fr-CA" sz="2000" dirty="0" smtClean="0"/>
              <a:t>Future Position X (</a:t>
            </a:r>
            <a:r>
              <a:rPr lang="fr-CA" sz="2000" dirty="0" err="1" smtClean="0"/>
              <a:t>Sweden</a:t>
            </a:r>
            <a:r>
              <a:rPr lang="fr-CA" sz="2000" dirty="0" smtClean="0"/>
              <a:t>)</a:t>
            </a:r>
            <a:endParaRPr lang="fr-CA" sz="2000" dirty="0" smtClean="0"/>
          </a:p>
          <a:p>
            <a:pPr lvl="2">
              <a:spcBef>
                <a:spcPct val="20000"/>
              </a:spcBef>
              <a:spcAft>
                <a:spcPts val="0"/>
              </a:spcAft>
            </a:pPr>
            <a:r>
              <a:rPr lang="fr-CA" sz="2000" dirty="0" smtClean="0"/>
              <a:t>NCG (</a:t>
            </a:r>
            <a:r>
              <a:rPr lang="fr-CA" sz="2000" dirty="0" err="1" smtClean="0"/>
              <a:t>Irelandia</a:t>
            </a:r>
            <a:r>
              <a:rPr lang="fr-CA" sz="2000" dirty="0" smtClean="0"/>
              <a:t>) </a:t>
            </a:r>
            <a:r>
              <a:rPr lang="fr-CA" sz="2000" dirty="0" err="1" smtClean="0"/>
              <a:t>ahoraStratAG</a:t>
            </a:r>
            <a:endParaRPr lang="fr-CA" sz="2000" dirty="0" smtClean="0"/>
          </a:p>
          <a:p>
            <a:pPr lvl="2">
              <a:spcBef>
                <a:spcPct val="20000"/>
              </a:spcBef>
              <a:spcAft>
                <a:spcPts val="0"/>
              </a:spcAft>
            </a:pPr>
            <a:r>
              <a:rPr lang="fr-CA" sz="2000" dirty="0" smtClean="0"/>
              <a:t>AGILE </a:t>
            </a:r>
            <a:r>
              <a:rPr lang="fr-CA" sz="1600" dirty="0" smtClean="0"/>
              <a:t>(Association of </a:t>
            </a:r>
            <a:r>
              <a:rPr lang="fr-CA" sz="1600" dirty="0" err="1" smtClean="0"/>
              <a:t>Geographic</a:t>
            </a:r>
            <a:r>
              <a:rPr lang="fr-CA" sz="1600" dirty="0" smtClean="0"/>
              <a:t> Information </a:t>
            </a:r>
            <a:r>
              <a:rPr lang="fr-CA" sz="1600" dirty="0" err="1" smtClean="0"/>
              <a:t>Laboratories</a:t>
            </a:r>
            <a:r>
              <a:rPr lang="fr-CA" sz="1600" dirty="0" smtClean="0"/>
              <a:t> in Europe)</a:t>
            </a:r>
            <a:r>
              <a:rPr lang="fr-CA" sz="2000" dirty="0" smtClean="0"/>
              <a:t> </a:t>
            </a:r>
            <a:endParaRPr lang="fr-CA" sz="2000" dirty="0" smtClean="0"/>
          </a:p>
          <a:p>
            <a:pPr lvl="3">
              <a:spcBef>
                <a:spcPct val="20000"/>
              </a:spcBef>
              <a:spcAft>
                <a:spcPts val="0"/>
              </a:spcAft>
            </a:pPr>
            <a:r>
              <a:rPr lang="fr-CA" sz="1400" dirty="0" smtClean="0"/>
              <a:t>96 </a:t>
            </a:r>
            <a:r>
              <a:rPr lang="fr-CA" sz="1400" dirty="0" err="1" smtClean="0"/>
              <a:t>miembros</a:t>
            </a:r>
            <a:r>
              <a:rPr lang="fr-CA" sz="1400" dirty="0" smtClean="0"/>
              <a:t> </a:t>
            </a:r>
            <a:r>
              <a:rPr lang="fr-CA" sz="1400" dirty="0" smtClean="0"/>
              <a:t>- 20 </a:t>
            </a:r>
            <a:r>
              <a:rPr lang="fr-CA" sz="1400" dirty="0" err="1" smtClean="0"/>
              <a:t>paises</a:t>
            </a:r>
            <a:endParaRPr lang="fr-CA" sz="1400" dirty="0" smtClean="0"/>
          </a:p>
          <a:p>
            <a:pPr lvl="2">
              <a:spcBef>
                <a:spcPct val="20000"/>
              </a:spcBef>
              <a:spcAft>
                <a:spcPts val="0"/>
              </a:spcAft>
            </a:pPr>
            <a:r>
              <a:rPr lang="fr-CA" sz="2000" dirty="0" err="1" smtClean="0"/>
              <a:t>Instituto</a:t>
            </a:r>
            <a:r>
              <a:rPr lang="fr-CA" sz="2000" dirty="0" smtClean="0"/>
              <a:t> </a:t>
            </a:r>
            <a:r>
              <a:rPr lang="fr-CA" sz="2000" dirty="0" err="1" smtClean="0"/>
              <a:t>Panamericano</a:t>
            </a:r>
            <a:r>
              <a:rPr lang="fr-CA" sz="2000" dirty="0" smtClean="0"/>
              <a:t> de </a:t>
            </a:r>
            <a:r>
              <a:rPr lang="fr-CA" sz="2000" dirty="0" err="1" smtClean="0"/>
              <a:t>Géografia</a:t>
            </a:r>
            <a:r>
              <a:rPr lang="fr-CA" sz="2000" dirty="0" smtClean="0"/>
              <a:t> y Historia </a:t>
            </a:r>
            <a:r>
              <a:rPr lang="fr-CA" sz="1600" dirty="0" smtClean="0"/>
              <a:t>(</a:t>
            </a:r>
            <a:r>
              <a:rPr lang="fr-CA" sz="1600" dirty="0" err="1" smtClean="0"/>
              <a:t>Organization</a:t>
            </a:r>
            <a:r>
              <a:rPr lang="fr-CA" sz="1600" dirty="0" smtClean="0"/>
              <a:t> </a:t>
            </a:r>
            <a:r>
              <a:rPr lang="fr-CA" sz="1600" dirty="0" smtClean="0"/>
              <a:t>of American States)</a:t>
            </a:r>
            <a:r>
              <a:rPr lang="fr-CA" sz="2000" dirty="0" smtClean="0"/>
              <a:t> </a:t>
            </a:r>
            <a:r>
              <a:rPr lang="fr-CA" sz="1800" dirty="0" smtClean="0"/>
              <a:t>21 </a:t>
            </a:r>
            <a:r>
              <a:rPr lang="fr-CA" sz="1800" dirty="0" err="1" smtClean="0"/>
              <a:t>paises</a:t>
            </a:r>
            <a:endParaRPr lang="fr-CA" sz="1800" dirty="0" smtClean="0"/>
          </a:p>
          <a:p>
            <a:pPr lvl="2">
              <a:spcBef>
                <a:spcPct val="20000"/>
              </a:spcBef>
              <a:spcAft>
                <a:spcPts val="0"/>
              </a:spcAft>
            </a:pPr>
            <a:r>
              <a:rPr lang="fr-CA" sz="2000" dirty="0" smtClean="0"/>
              <a:t>UCGIS (</a:t>
            </a:r>
            <a:r>
              <a:rPr lang="fr-CA" sz="1600" dirty="0" err="1" smtClean="0"/>
              <a:t>University</a:t>
            </a:r>
            <a:r>
              <a:rPr lang="fr-CA" sz="1600" dirty="0" smtClean="0"/>
              <a:t> Consortium for </a:t>
            </a:r>
            <a:r>
              <a:rPr lang="fr-CA" sz="1600" dirty="0" err="1" smtClean="0"/>
              <a:t>GIScience</a:t>
            </a:r>
            <a:r>
              <a:rPr lang="fr-CA" sz="2000" dirty="0" smtClean="0"/>
              <a:t> – USA) </a:t>
            </a:r>
            <a:endParaRPr lang="fr-CA" sz="2000" dirty="0" smtClean="0"/>
          </a:p>
          <a:p>
            <a:pPr lvl="2">
              <a:spcBef>
                <a:spcPct val="20000"/>
              </a:spcBef>
              <a:spcAft>
                <a:spcPts val="0"/>
              </a:spcAft>
            </a:pPr>
            <a:endParaRPr lang="fr-CA" sz="2000" dirty="0" smtClean="0"/>
          </a:p>
          <a:p>
            <a:pPr lvl="2">
              <a:spcBef>
                <a:spcPct val="20000"/>
              </a:spcBef>
              <a:spcAft>
                <a:spcPts val="0"/>
              </a:spcAft>
            </a:pPr>
            <a:r>
              <a:rPr lang="fr-CA" sz="2000" dirty="0" smtClean="0">
                <a:solidFill>
                  <a:srgbClr val="00B050"/>
                </a:solidFill>
              </a:rPr>
              <a:t>RGI (</a:t>
            </a:r>
            <a:r>
              <a:rPr lang="fr-CA" sz="2000" dirty="0" err="1" smtClean="0">
                <a:solidFill>
                  <a:srgbClr val="00B050"/>
                </a:solidFill>
              </a:rPr>
              <a:t>Netherlands</a:t>
            </a:r>
            <a:r>
              <a:rPr lang="fr-CA" sz="2000" dirty="0" smtClean="0">
                <a:solidFill>
                  <a:srgbClr val="00B050"/>
                </a:solidFill>
              </a:rPr>
              <a:t>) (</a:t>
            </a:r>
            <a:r>
              <a:rPr lang="fr-CA" sz="2000" dirty="0" err="1" smtClean="0">
                <a:solidFill>
                  <a:srgbClr val="00B050"/>
                </a:solidFill>
              </a:rPr>
              <a:t>funding</a:t>
            </a:r>
            <a:r>
              <a:rPr lang="fr-CA" sz="2000" dirty="0" smtClean="0">
                <a:solidFill>
                  <a:srgbClr val="00B050"/>
                </a:solidFill>
              </a:rPr>
              <a:t> not </a:t>
            </a:r>
            <a:r>
              <a:rPr lang="fr-CA" sz="2000" dirty="0" err="1" smtClean="0">
                <a:solidFill>
                  <a:srgbClr val="00B050"/>
                </a:solidFill>
              </a:rPr>
              <a:t>renewed</a:t>
            </a:r>
            <a:r>
              <a:rPr lang="fr-CA" sz="2000" dirty="0" smtClean="0">
                <a:solidFill>
                  <a:srgbClr val="00B050"/>
                </a:solidFill>
              </a:rPr>
              <a:t> 2009</a:t>
            </a:r>
            <a:r>
              <a:rPr lang="fr-CA" sz="2000" dirty="0" smtClean="0">
                <a:solidFill>
                  <a:srgbClr val="00B050"/>
                </a:solidFill>
              </a:rPr>
              <a:t>)</a:t>
            </a:r>
            <a:endParaRPr lang="fr-CA" sz="2000"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lstStyle/>
          <a:p>
            <a:r>
              <a:rPr lang="es-HN" dirty="0" smtClean="0"/>
              <a:t>Cómo funciona GEOIDE</a:t>
            </a:r>
            <a:endParaRPr lang="es-HN" dirty="0"/>
          </a:p>
        </p:txBody>
      </p:sp>
      <p:sp>
        <p:nvSpPr>
          <p:cNvPr id="3" name="Content Placeholder 2"/>
          <p:cNvSpPr>
            <a:spLocks noGrp="1"/>
          </p:cNvSpPr>
          <p:nvPr>
            <p:ph idx="1"/>
          </p:nvPr>
        </p:nvSpPr>
        <p:spPr>
          <a:xfrm>
            <a:off x="457200" y="1214422"/>
            <a:ext cx="8229600" cy="4911741"/>
          </a:xfrm>
        </p:spPr>
        <p:txBody>
          <a:bodyPr/>
          <a:lstStyle/>
          <a:p>
            <a:r>
              <a:rPr lang="es-HN" sz="2400" i="1" dirty="0" smtClean="0">
                <a:solidFill>
                  <a:srgbClr val="339933"/>
                </a:solidFill>
              </a:rPr>
              <a:t>Red de investigación construida sobre distintas fortalezas para obtener múltiples resultados</a:t>
            </a:r>
            <a:endParaRPr lang="es-HN" sz="2400" i="1" dirty="0">
              <a:solidFill>
                <a:srgbClr val="339933"/>
              </a:solidFill>
            </a:endParaRPr>
          </a:p>
        </p:txBody>
      </p:sp>
      <p:grpSp>
        <p:nvGrpSpPr>
          <p:cNvPr id="4" name="Group 18"/>
          <p:cNvGrpSpPr>
            <a:grpSpLocks/>
          </p:cNvGrpSpPr>
          <p:nvPr/>
        </p:nvGrpSpPr>
        <p:grpSpPr bwMode="auto">
          <a:xfrm>
            <a:off x="2662228" y="2279644"/>
            <a:ext cx="779463" cy="366713"/>
            <a:chOff x="508" y="1918"/>
            <a:chExt cx="491" cy="231"/>
          </a:xfrm>
        </p:grpSpPr>
        <p:sp>
          <p:nvSpPr>
            <p:cNvPr id="5" name="Rectangle 5"/>
            <p:cNvSpPr>
              <a:spLocks noChangeArrowheads="1"/>
            </p:cNvSpPr>
            <p:nvPr/>
          </p:nvSpPr>
          <p:spPr bwMode="auto">
            <a:xfrm>
              <a:off x="508" y="1918"/>
              <a:ext cx="400" cy="231"/>
            </a:xfrm>
            <a:prstGeom prst="rect">
              <a:avLst/>
            </a:prstGeom>
            <a:solidFill>
              <a:srgbClr val="FFFF00"/>
            </a:solidFill>
            <a:ln w="9525">
              <a:solidFill>
                <a:schemeClr val="tx1"/>
              </a:solidFill>
              <a:miter lim="800000"/>
              <a:headEnd/>
              <a:tailEnd/>
            </a:ln>
            <a:effectLst>
              <a:outerShdw dist="107763" dir="13500000" algn="ctr" rotWithShape="0">
                <a:schemeClr val="bg2"/>
              </a:outerShdw>
            </a:effectLst>
          </p:spPr>
          <p:txBody>
            <a:bodyPr wrap="none" anchor="ctr"/>
            <a:lstStyle/>
            <a:p>
              <a:endParaRPr lang="en-US"/>
            </a:p>
          </p:txBody>
        </p:sp>
        <p:sp>
          <p:nvSpPr>
            <p:cNvPr id="6" name="Text Box 4"/>
            <p:cNvSpPr txBox="1">
              <a:spLocks noChangeArrowheads="1"/>
            </p:cNvSpPr>
            <p:nvPr/>
          </p:nvSpPr>
          <p:spPr bwMode="auto">
            <a:xfrm>
              <a:off x="508" y="1918"/>
              <a:ext cx="491" cy="231"/>
            </a:xfrm>
            <a:prstGeom prst="rect">
              <a:avLst/>
            </a:prstGeom>
            <a:noFill/>
            <a:ln w="9525">
              <a:noFill/>
              <a:miter lim="800000"/>
              <a:headEnd/>
              <a:tailEnd/>
            </a:ln>
            <a:effectLst/>
          </p:spPr>
          <p:txBody>
            <a:bodyPr>
              <a:spAutoFit/>
            </a:bodyPr>
            <a:lstStyle/>
            <a:p>
              <a:pPr>
                <a:spcBef>
                  <a:spcPct val="50000"/>
                </a:spcBef>
              </a:pPr>
              <a:r>
                <a:rPr lang="fr-FR" b="1" dirty="0"/>
                <a:t>NCE</a:t>
              </a:r>
              <a:endParaRPr lang="fr-FR" dirty="0"/>
            </a:p>
          </p:txBody>
        </p:sp>
      </p:grpSp>
      <p:sp>
        <p:nvSpPr>
          <p:cNvPr id="7" name="Line 6"/>
          <p:cNvSpPr>
            <a:spLocks noChangeShapeType="1"/>
          </p:cNvSpPr>
          <p:nvPr/>
        </p:nvSpPr>
        <p:spPr bwMode="auto">
          <a:xfrm>
            <a:off x="3286116" y="2571744"/>
            <a:ext cx="765175" cy="458788"/>
          </a:xfrm>
          <a:prstGeom prst="line">
            <a:avLst/>
          </a:prstGeom>
          <a:noFill/>
          <a:ln w="76200">
            <a:solidFill>
              <a:srgbClr val="FFCC00"/>
            </a:solidFill>
            <a:round/>
            <a:headEnd/>
            <a:tailEnd type="stealth" w="lg" len="med"/>
          </a:ln>
          <a:effectLst/>
        </p:spPr>
        <p:txBody>
          <a:bodyPr wrap="none" anchor="ctr"/>
          <a:lstStyle/>
          <a:p>
            <a:endParaRPr lang="en-US"/>
          </a:p>
        </p:txBody>
      </p:sp>
      <p:grpSp>
        <p:nvGrpSpPr>
          <p:cNvPr id="8" name="Group 19"/>
          <p:cNvGrpSpPr>
            <a:grpSpLocks/>
          </p:cNvGrpSpPr>
          <p:nvPr/>
        </p:nvGrpSpPr>
        <p:grpSpPr bwMode="auto">
          <a:xfrm>
            <a:off x="4143372" y="2928934"/>
            <a:ext cx="2508250" cy="2214578"/>
            <a:chOff x="2108" y="1918"/>
            <a:chExt cx="1580" cy="495"/>
          </a:xfrm>
        </p:grpSpPr>
        <p:sp>
          <p:nvSpPr>
            <p:cNvPr id="9" name="Rectangle 7"/>
            <p:cNvSpPr>
              <a:spLocks noChangeArrowheads="1"/>
            </p:cNvSpPr>
            <p:nvPr/>
          </p:nvSpPr>
          <p:spPr bwMode="auto">
            <a:xfrm>
              <a:off x="2108" y="1918"/>
              <a:ext cx="1580" cy="495"/>
            </a:xfrm>
            <a:prstGeom prst="rect">
              <a:avLst/>
            </a:prstGeom>
            <a:solidFill>
              <a:schemeClr val="folHlink"/>
            </a:solidFill>
            <a:ln w="9525">
              <a:solidFill>
                <a:schemeClr val="tx1"/>
              </a:solidFill>
              <a:miter lim="800000"/>
              <a:headEnd/>
              <a:tailEnd/>
            </a:ln>
            <a:effectLst/>
          </p:spPr>
          <p:txBody>
            <a:bodyPr wrap="none" anchor="ctr"/>
            <a:lstStyle/>
            <a:p>
              <a:endParaRPr lang="en-US"/>
            </a:p>
          </p:txBody>
        </p:sp>
        <p:sp>
          <p:nvSpPr>
            <p:cNvPr id="10" name="Text Box 8"/>
            <p:cNvSpPr txBox="1">
              <a:spLocks noChangeArrowheads="1"/>
            </p:cNvSpPr>
            <p:nvPr/>
          </p:nvSpPr>
          <p:spPr bwMode="auto">
            <a:xfrm>
              <a:off x="2198" y="1950"/>
              <a:ext cx="1356" cy="103"/>
            </a:xfrm>
            <a:prstGeom prst="rect">
              <a:avLst/>
            </a:prstGeom>
            <a:noFill/>
            <a:ln w="9525">
              <a:noFill/>
              <a:miter lim="800000"/>
              <a:headEnd/>
              <a:tailEnd/>
            </a:ln>
            <a:effectLst/>
          </p:spPr>
          <p:txBody>
            <a:bodyPr wrap="square">
              <a:spAutoFit/>
            </a:bodyPr>
            <a:lstStyle/>
            <a:p>
              <a:pPr algn="ctr">
                <a:spcBef>
                  <a:spcPct val="50000"/>
                </a:spcBef>
              </a:pPr>
              <a:r>
                <a:rPr lang="fr-FR" sz="2400" dirty="0">
                  <a:solidFill>
                    <a:srgbClr val="F7FBA3"/>
                  </a:solidFill>
                </a:rPr>
                <a:t>GEOIDE</a:t>
              </a:r>
              <a:endParaRPr lang="fr-FR" dirty="0"/>
            </a:p>
          </p:txBody>
        </p:sp>
      </p:grpSp>
      <p:sp>
        <p:nvSpPr>
          <p:cNvPr id="11" name="AutoShape 9"/>
          <p:cNvSpPr>
            <a:spLocks noChangeArrowheads="1"/>
          </p:cNvSpPr>
          <p:nvPr/>
        </p:nvSpPr>
        <p:spPr bwMode="auto">
          <a:xfrm>
            <a:off x="3252788" y="3687763"/>
            <a:ext cx="709612" cy="866775"/>
          </a:xfrm>
          <a:prstGeom prst="diamond">
            <a:avLst/>
          </a:prstGeom>
          <a:solidFill>
            <a:schemeClr val="hlink"/>
          </a:solidFill>
          <a:ln w="9525">
            <a:solidFill>
              <a:schemeClr val="tx1"/>
            </a:solidFill>
            <a:miter lim="800000"/>
            <a:headEnd/>
            <a:tailEnd/>
          </a:ln>
          <a:effectLst/>
        </p:spPr>
        <p:txBody>
          <a:bodyPr wrap="none" anchor="ctr"/>
          <a:lstStyle/>
          <a:p>
            <a:endParaRPr lang="en-US"/>
          </a:p>
        </p:txBody>
      </p:sp>
      <p:sp>
        <p:nvSpPr>
          <p:cNvPr id="12" name="Text Box 10"/>
          <p:cNvSpPr txBox="1">
            <a:spLocks noChangeArrowheads="1"/>
          </p:cNvSpPr>
          <p:nvPr/>
        </p:nvSpPr>
        <p:spPr bwMode="auto">
          <a:xfrm>
            <a:off x="795338" y="3754438"/>
            <a:ext cx="2400300" cy="366712"/>
          </a:xfrm>
          <a:prstGeom prst="rect">
            <a:avLst/>
          </a:prstGeom>
          <a:noFill/>
          <a:ln w="9525">
            <a:noFill/>
            <a:miter lim="800000"/>
            <a:headEnd/>
            <a:tailEnd/>
          </a:ln>
          <a:effectLst/>
        </p:spPr>
        <p:txBody>
          <a:bodyPr>
            <a:spAutoFit/>
          </a:bodyPr>
          <a:lstStyle/>
          <a:p>
            <a:pPr>
              <a:spcBef>
                <a:spcPct val="50000"/>
              </a:spcBef>
            </a:pPr>
            <a:r>
              <a:rPr lang="fr-FR" dirty="0" err="1" smtClean="0"/>
              <a:t>Proceso</a:t>
            </a:r>
            <a:r>
              <a:rPr lang="fr-FR" dirty="0" smtClean="0"/>
              <a:t> </a:t>
            </a:r>
            <a:r>
              <a:rPr lang="fr-FR" dirty="0" err="1" smtClean="0"/>
              <a:t>decisional</a:t>
            </a:r>
            <a:endParaRPr lang="fr-FR" dirty="0"/>
          </a:p>
        </p:txBody>
      </p:sp>
      <p:sp>
        <p:nvSpPr>
          <p:cNvPr id="13" name="Rectangle 12"/>
          <p:cNvSpPr>
            <a:spLocks noChangeArrowheads="1"/>
          </p:cNvSpPr>
          <p:nvPr/>
        </p:nvSpPr>
        <p:spPr bwMode="auto">
          <a:xfrm>
            <a:off x="214282" y="4929198"/>
            <a:ext cx="2022475" cy="1193800"/>
          </a:xfrm>
          <a:prstGeom prst="rect">
            <a:avLst/>
          </a:prstGeom>
          <a:solidFill>
            <a:srgbClr val="F7FBA3"/>
          </a:solidFill>
          <a:ln w="9525">
            <a:solidFill>
              <a:schemeClr val="tx1"/>
            </a:solidFill>
            <a:miter lim="800000"/>
            <a:headEnd/>
            <a:tailEnd/>
          </a:ln>
          <a:effectLst/>
        </p:spPr>
        <p:txBody>
          <a:bodyPr wrap="none" anchor="ctr"/>
          <a:lstStyle/>
          <a:p>
            <a:endParaRPr lang="en-US"/>
          </a:p>
        </p:txBody>
      </p:sp>
      <p:sp>
        <p:nvSpPr>
          <p:cNvPr id="14" name="Text Box 11"/>
          <p:cNvSpPr txBox="1">
            <a:spLocks noChangeArrowheads="1"/>
          </p:cNvSpPr>
          <p:nvPr/>
        </p:nvSpPr>
        <p:spPr bwMode="auto">
          <a:xfrm>
            <a:off x="214282" y="5000636"/>
            <a:ext cx="2157413" cy="1054100"/>
          </a:xfrm>
          <a:prstGeom prst="rect">
            <a:avLst/>
          </a:prstGeom>
          <a:noFill/>
          <a:ln w="9525">
            <a:noFill/>
            <a:miter lim="800000"/>
            <a:headEnd/>
            <a:tailEnd/>
          </a:ln>
          <a:effectLst/>
        </p:spPr>
        <p:txBody>
          <a:bodyPr>
            <a:spAutoFit/>
          </a:bodyPr>
          <a:lstStyle/>
          <a:p>
            <a:pPr>
              <a:spcBef>
                <a:spcPct val="50000"/>
              </a:spcBef>
            </a:pPr>
            <a:r>
              <a:rPr lang="fr-FR" dirty="0" err="1" smtClean="0"/>
              <a:t>Investigadores</a:t>
            </a:r>
            <a:endParaRPr lang="fr-FR" dirty="0"/>
          </a:p>
          <a:p>
            <a:pPr>
              <a:spcBef>
                <a:spcPct val="50000"/>
              </a:spcBef>
            </a:pPr>
            <a:r>
              <a:rPr lang="fr-FR" dirty="0" err="1" smtClean="0"/>
              <a:t>Afiliados</a:t>
            </a:r>
            <a:r>
              <a:rPr lang="fr-FR" dirty="0" smtClean="0"/>
              <a:t> (</a:t>
            </a:r>
            <a:r>
              <a:rPr lang="fr-FR" dirty="0" err="1" smtClean="0"/>
              <a:t>Gob</a:t>
            </a:r>
            <a:r>
              <a:rPr lang="fr-FR" dirty="0" smtClean="0"/>
              <a:t>, </a:t>
            </a:r>
            <a:r>
              <a:rPr lang="fr-FR" dirty="0" err="1" smtClean="0"/>
              <a:t>industria</a:t>
            </a:r>
            <a:r>
              <a:rPr lang="fr-FR" dirty="0" smtClean="0"/>
              <a:t>)</a:t>
            </a:r>
            <a:endParaRPr lang="fr-FR" dirty="0"/>
          </a:p>
        </p:txBody>
      </p:sp>
      <p:sp>
        <p:nvSpPr>
          <p:cNvPr id="15" name="Line 13"/>
          <p:cNvSpPr>
            <a:spLocks noChangeShapeType="1"/>
          </p:cNvSpPr>
          <p:nvPr/>
        </p:nvSpPr>
        <p:spPr bwMode="auto">
          <a:xfrm flipV="1">
            <a:off x="2324100" y="4294188"/>
            <a:ext cx="1076325" cy="1076325"/>
          </a:xfrm>
          <a:prstGeom prst="line">
            <a:avLst/>
          </a:prstGeom>
          <a:noFill/>
          <a:ln w="28575">
            <a:solidFill>
              <a:srgbClr val="993300"/>
            </a:solidFill>
            <a:round/>
            <a:headEnd/>
            <a:tailEnd type="arrow" w="med" len="lg"/>
          </a:ln>
          <a:effectLst/>
        </p:spPr>
        <p:txBody>
          <a:bodyPr wrap="none" anchor="ctr"/>
          <a:lstStyle/>
          <a:p>
            <a:endParaRPr lang="en-US"/>
          </a:p>
        </p:txBody>
      </p:sp>
      <p:sp>
        <p:nvSpPr>
          <p:cNvPr id="16" name="Line 15"/>
          <p:cNvSpPr>
            <a:spLocks noChangeShapeType="1"/>
          </p:cNvSpPr>
          <p:nvPr/>
        </p:nvSpPr>
        <p:spPr bwMode="auto">
          <a:xfrm>
            <a:off x="4000496" y="4143380"/>
            <a:ext cx="863604" cy="53970"/>
          </a:xfrm>
          <a:prstGeom prst="line">
            <a:avLst/>
          </a:prstGeom>
          <a:noFill/>
          <a:ln w="28575">
            <a:solidFill>
              <a:srgbClr val="FFCC00"/>
            </a:solidFill>
            <a:round/>
            <a:headEnd/>
            <a:tailEnd type="stealth" w="lg" len="med"/>
          </a:ln>
          <a:effectLst/>
        </p:spPr>
        <p:txBody>
          <a:bodyPr wrap="none" anchor="ctr"/>
          <a:lstStyle/>
          <a:p>
            <a:endParaRPr lang="en-US"/>
          </a:p>
        </p:txBody>
      </p:sp>
      <p:sp>
        <p:nvSpPr>
          <p:cNvPr id="17" name="Text Box 16"/>
          <p:cNvSpPr txBox="1">
            <a:spLocks noChangeArrowheads="1"/>
          </p:cNvSpPr>
          <p:nvPr/>
        </p:nvSpPr>
        <p:spPr bwMode="auto">
          <a:xfrm rot="18999343">
            <a:off x="1988535" y="4508744"/>
            <a:ext cx="1352731" cy="369332"/>
          </a:xfrm>
          <a:prstGeom prst="rect">
            <a:avLst/>
          </a:prstGeom>
          <a:noFill/>
          <a:ln w="9525">
            <a:noFill/>
            <a:miter lim="800000"/>
            <a:headEnd/>
            <a:tailEnd/>
          </a:ln>
          <a:effectLst/>
        </p:spPr>
        <p:txBody>
          <a:bodyPr wrap="square">
            <a:spAutoFit/>
          </a:bodyPr>
          <a:lstStyle/>
          <a:p>
            <a:pPr>
              <a:spcBef>
                <a:spcPct val="50000"/>
              </a:spcBef>
            </a:pPr>
            <a:r>
              <a:rPr lang="fr-FR" dirty="0" err="1" smtClean="0"/>
              <a:t>Propuestas</a:t>
            </a:r>
            <a:endParaRPr lang="fr-FR" dirty="0"/>
          </a:p>
        </p:txBody>
      </p:sp>
      <p:grpSp>
        <p:nvGrpSpPr>
          <p:cNvPr id="20" name="Group 61"/>
          <p:cNvGrpSpPr>
            <a:grpSpLocks/>
          </p:cNvGrpSpPr>
          <p:nvPr/>
        </p:nvGrpSpPr>
        <p:grpSpPr bwMode="auto">
          <a:xfrm>
            <a:off x="4857751" y="2500306"/>
            <a:ext cx="4286250" cy="2932113"/>
            <a:chOff x="2963" y="1718"/>
            <a:chExt cx="2700" cy="1847"/>
          </a:xfrm>
        </p:grpSpPr>
        <p:sp>
          <p:nvSpPr>
            <p:cNvPr id="21" name="Oval 17"/>
            <p:cNvSpPr>
              <a:spLocks noChangeArrowheads="1"/>
            </p:cNvSpPr>
            <p:nvPr/>
          </p:nvSpPr>
          <p:spPr bwMode="auto">
            <a:xfrm>
              <a:off x="2963" y="2531"/>
              <a:ext cx="1077" cy="679"/>
            </a:xfrm>
            <a:prstGeom prst="ellipse">
              <a:avLst/>
            </a:prstGeom>
            <a:solidFill>
              <a:srgbClr val="F7FBA3"/>
            </a:solidFill>
            <a:ln w="9525">
              <a:solidFill>
                <a:schemeClr val="tx1"/>
              </a:solidFill>
              <a:round/>
              <a:headEnd/>
              <a:tailEnd/>
            </a:ln>
            <a:effectLst/>
          </p:spPr>
          <p:txBody>
            <a:bodyPr wrap="none" anchor="ctr"/>
            <a:lstStyle/>
            <a:p>
              <a:endParaRPr lang="en-US"/>
            </a:p>
          </p:txBody>
        </p:sp>
        <p:sp>
          <p:nvSpPr>
            <p:cNvPr id="22" name="Text Box 20"/>
            <p:cNvSpPr txBox="1">
              <a:spLocks noChangeArrowheads="1"/>
            </p:cNvSpPr>
            <p:nvPr/>
          </p:nvSpPr>
          <p:spPr bwMode="auto">
            <a:xfrm>
              <a:off x="2963" y="2715"/>
              <a:ext cx="1080" cy="291"/>
            </a:xfrm>
            <a:prstGeom prst="rect">
              <a:avLst/>
            </a:prstGeom>
            <a:noFill/>
            <a:ln w="9525">
              <a:noFill/>
              <a:miter lim="800000"/>
              <a:headEnd/>
              <a:tailEnd/>
            </a:ln>
            <a:effectLst/>
          </p:spPr>
          <p:txBody>
            <a:bodyPr wrap="square">
              <a:spAutoFit/>
            </a:bodyPr>
            <a:lstStyle/>
            <a:p>
              <a:pPr>
                <a:spcBef>
                  <a:spcPct val="50000"/>
                </a:spcBef>
              </a:pPr>
              <a:r>
                <a:rPr lang="fr-FR" sz="2400" b="1" dirty="0" err="1" smtClean="0"/>
                <a:t>Proyectos</a:t>
              </a:r>
              <a:endParaRPr lang="fr-FR" dirty="0"/>
            </a:p>
          </p:txBody>
        </p:sp>
        <p:sp>
          <p:nvSpPr>
            <p:cNvPr id="23" name="Line 23"/>
            <p:cNvSpPr>
              <a:spLocks noChangeShapeType="1"/>
            </p:cNvSpPr>
            <p:nvPr/>
          </p:nvSpPr>
          <p:spPr bwMode="auto">
            <a:xfrm>
              <a:off x="4040" y="2937"/>
              <a:ext cx="556" cy="456"/>
            </a:xfrm>
            <a:prstGeom prst="line">
              <a:avLst/>
            </a:prstGeom>
            <a:noFill/>
            <a:ln w="28575">
              <a:solidFill>
                <a:schemeClr val="bg2"/>
              </a:solidFill>
              <a:round/>
              <a:headEnd/>
              <a:tailEnd type="stealth" w="lg" len="med"/>
            </a:ln>
            <a:effectLst/>
          </p:spPr>
          <p:txBody>
            <a:bodyPr wrap="none" anchor="ctr"/>
            <a:lstStyle/>
            <a:p>
              <a:endParaRPr lang="en-US"/>
            </a:p>
          </p:txBody>
        </p:sp>
        <p:sp>
          <p:nvSpPr>
            <p:cNvPr id="24" name="Line 24"/>
            <p:cNvSpPr>
              <a:spLocks noChangeShapeType="1"/>
            </p:cNvSpPr>
            <p:nvPr/>
          </p:nvSpPr>
          <p:spPr bwMode="auto">
            <a:xfrm flipV="1">
              <a:off x="4040" y="2325"/>
              <a:ext cx="556" cy="448"/>
            </a:xfrm>
            <a:prstGeom prst="line">
              <a:avLst/>
            </a:prstGeom>
            <a:noFill/>
            <a:ln w="28575">
              <a:solidFill>
                <a:schemeClr val="bg2"/>
              </a:solidFill>
              <a:round/>
              <a:headEnd/>
              <a:tailEnd type="stealth" w="lg" len="med"/>
            </a:ln>
            <a:effectLst/>
          </p:spPr>
          <p:txBody>
            <a:bodyPr wrap="none" anchor="ctr"/>
            <a:lstStyle/>
            <a:p>
              <a:endParaRPr lang="en-US"/>
            </a:p>
          </p:txBody>
        </p:sp>
        <p:sp>
          <p:nvSpPr>
            <p:cNvPr id="25" name="Line 25"/>
            <p:cNvSpPr>
              <a:spLocks noChangeShapeType="1"/>
            </p:cNvSpPr>
            <p:nvPr/>
          </p:nvSpPr>
          <p:spPr bwMode="auto">
            <a:xfrm flipV="1">
              <a:off x="4040" y="2871"/>
              <a:ext cx="556" cy="8"/>
            </a:xfrm>
            <a:prstGeom prst="line">
              <a:avLst/>
            </a:prstGeom>
            <a:noFill/>
            <a:ln w="28575">
              <a:solidFill>
                <a:schemeClr val="bg2"/>
              </a:solidFill>
              <a:round/>
              <a:headEnd/>
              <a:tailEnd type="stealth" w="lg" len="med"/>
            </a:ln>
            <a:effectLst/>
          </p:spPr>
          <p:txBody>
            <a:bodyPr wrap="none" anchor="ctr"/>
            <a:lstStyle/>
            <a:p>
              <a:endParaRPr lang="en-US"/>
            </a:p>
          </p:txBody>
        </p:sp>
        <p:sp>
          <p:nvSpPr>
            <p:cNvPr id="26" name="Text Box 26"/>
            <p:cNvSpPr txBox="1">
              <a:spLocks noChangeArrowheads="1"/>
            </p:cNvSpPr>
            <p:nvPr/>
          </p:nvSpPr>
          <p:spPr bwMode="auto">
            <a:xfrm>
              <a:off x="4354" y="1718"/>
              <a:ext cx="1164" cy="291"/>
            </a:xfrm>
            <a:prstGeom prst="rect">
              <a:avLst/>
            </a:prstGeom>
            <a:noFill/>
            <a:ln w="9525">
              <a:noFill/>
              <a:miter lim="800000"/>
              <a:headEnd/>
              <a:tailEnd/>
            </a:ln>
            <a:effectLst/>
          </p:spPr>
          <p:txBody>
            <a:bodyPr>
              <a:spAutoFit/>
            </a:bodyPr>
            <a:lstStyle/>
            <a:p>
              <a:pPr>
                <a:spcBef>
                  <a:spcPct val="50000"/>
                </a:spcBef>
              </a:pPr>
              <a:r>
                <a:rPr lang="fr-FR" sz="2400" b="1" dirty="0" err="1" smtClean="0">
                  <a:solidFill>
                    <a:schemeClr val="accent2"/>
                  </a:solidFill>
                  <a:latin typeface="Calibri" pitchFamily="34" charset="0"/>
                </a:rPr>
                <a:t>Resultados</a:t>
              </a:r>
              <a:r>
                <a:rPr lang="fr-FR" sz="2400" b="1" dirty="0" smtClean="0">
                  <a:solidFill>
                    <a:schemeClr val="accent2"/>
                  </a:solidFill>
                  <a:latin typeface="Calibri" pitchFamily="34" charset="0"/>
                </a:rPr>
                <a:t> :</a:t>
              </a:r>
              <a:endParaRPr lang="fr-FR" sz="2400" dirty="0">
                <a:latin typeface="Calibri" pitchFamily="34" charset="0"/>
              </a:endParaRPr>
            </a:p>
          </p:txBody>
        </p:sp>
        <p:sp>
          <p:nvSpPr>
            <p:cNvPr id="27" name="Text Box 27"/>
            <p:cNvSpPr txBox="1">
              <a:spLocks noChangeArrowheads="1"/>
            </p:cNvSpPr>
            <p:nvPr/>
          </p:nvSpPr>
          <p:spPr bwMode="auto">
            <a:xfrm>
              <a:off x="4268" y="2123"/>
              <a:ext cx="1312" cy="233"/>
            </a:xfrm>
            <a:prstGeom prst="rect">
              <a:avLst/>
            </a:prstGeom>
            <a:noFill/>
            <a:ln w="9525">
              <a:noFill/>
              <a:miter lim="800000"/>
              <a:headEnd/>
              <a:tailEnd/>
            </a:ln>
            <a:effectLst/>
          </p:spPr>
          <p:txBody>
            <a:bodyPr wrap="square">
              <a:spAutoFit/>
            </a:bodyPr>
            <a:lstStyle/>
            <a:p>
              <a:pPr>
                <a:spcBef>
                  <a:spcPct val="50000"/>
                </a:spcBef>
              </a:pPr>
              <a:r>
                <a:rPr lang="fr-FR" b="1" dirty="0" err="1" smtClean="0">
                  <a:solidFill>
                    <a:schemeClr val="accent2"/>
                  </a:solidFill>
                  <a:latin typeface="Calibri" pitchFamily="34" charset="0"/>
                </a:rPr>
                <a:t>Comercialización</a:t>
              </a:r>
              <a:endParaRPr lang="fr-FR" dirty="0">
                <a:latin typeface="Calibri" pitchFamily="34" charset="0"/>
              </a:endParaRPr>
            </a:p>
          </p:txBody>
        </p:sp>
        <p:sp>
          <p:nvSpPr>
            <p:cNvPr id="28" name="Text Box 28"/>
            <p:cNvSpPr txBox="1">
              <a:spLocks noChangeArrowheads="1"/>
            </p:cNvSpPr>
            <p:nvPr/>
          </p:nvSpPr>
          <p:spPr bwMode="auto">
            <a:xfrm>
              <a:off x="4596" y="2773"/>
              <a:ext cx="1065" cy="233"/>
            </a:xfrm>
            <a:prstGeom prst="rect">
              <a:avLst/>
            </a:prstGeom>
            <a:noFill/>
            <a:ln w="9525">
              <a:noFill/>
              <a:miter lim="800000"/>
              <a:headEnd/>
              <a:tailEnd/>
            </a:ln>
            <a:effectLst/>
          </p:spPr>
          <p:txBody>
            <a:bodyPr>
              <a:spAutoFit/>
            </a:bodyPr>
            <a:lstStyle/>
            <a:p>
              <a:pPr>
                <a:spcBef>
                  <a:spcPct val="50000"/>
                </a:spcBef>
              </a:pPr>
              <a:r>
                <a:rPr lang="fr-FR" b="1" dirty="0" err="1" smtClean="0">
                  <a:solidFill>
                    <a:schemeClr val="accent2"/>
                  </a:solidFill>
                  <a:latin typeface="Calibri" pitchFamily="34" charset="0"/>
                </a:rPr>
                <a:t>Ciencia</a:t>
              </a:r>
              <a:endParaRPr lang="fr-FR" dirty="0">
                <a:latin typeface="Calibri" pitchFamily="34" charset="0"/>
              </a:endParaRPr>
            </a:p>
          </p:txBody>
        </p:sp>
        <p:sp>
          <p:nvSpPr>
            <p:cNvPr id="29" name="Text Box 29"/>
            <p:cNvSpPr txBox="1">
              <a:spLocks noChangeArrowheads="1"/>
            </p:cNvSpPr>
            <p:nvPr/>
          </p:nvSpPr>
          <p:spPr bwMode="auto">
            <a:xfrm>
              <a:off x="4598" y="3158"/>
              <a:ext cx="1065" cy="407"/>
            </a:xfrm>
            <a:prstGeom prst="rect">
              <a:avLst/>
            </a:prstGeom>
            <a:noFill/>
            <a:ln w="9525">
              <a:noFill/>
              <a:miter lim="800000"/>
              <a:headEnd/>
              <a:tailEnd/>
            </a:ln>
            <a:effectLst/>
          </p:spPr>
          <p:txBody>
            <a:bodyPr>
              <a:spAutoFit/>
            </a:bodyPr>
            <a:lstStyle/>
            <a:p>
              <a:pPr>
                <a:spcBef>
                  <a:spcPct val="50000"/>
                </a:spcBef>
              </a:pPr>
              <a:r>
                <a:rPr lang="fr-FR" b="1" dirty="0" err="1" smtClean="0">
                  <a:solidFill>
                    <a:schemeClr val="accent2"/>
                  </a:solidFill>
                  <a:latin typeface="Calibri" pitchFamily="34" charset="0"/>
                </a:rPr>
                <a:t>Beneficios</a:t>
              </a:r>
              <a:r>
                <a:rPr lang="fr-FR" b="1" dirty="0" smtClean="0">
                  <a:solidFill>
                    <a:schemeClr val="accent2"/>
                  </a:solidFill>
                  <a:latin typeface="Calibri" pitchFamily="34" charset="0"/>
                </a:rPr>
                <a:t> sociales</a:t>
              </a:r>
              <a:endParaRPr lang="fr-FR" dirty="0">
                <a:latin typeface="Calibri" pitchFamily="34" charset="0"/>
              </a:endParaRPr>
            </a:p>
          </p:txBody>
        </p:sp>
      </p:grpSp>
      <p:sp>
        <p:nvSpPr>
          <p:cNvPr id="31" name="Line 60"/>
          <p:cNvSpPr>
            <a:spLocks noChangeShapeType="1"/>
          </p:cNvSpPr>
          <p:nvPr/>
        </p:nvSpPr>
        <p:spPr bwMode="auto">
          <a:xfrm>
            <a:off x="2614613" y="4002088"/>
            <a:ext cx="785812" cy="0"/>
          </a:xfrm>
          <a:prstGeom prst="line">
            <a:avLst/>
          </a:prstGeom>
          <a:noFill/>
          <a:ln w="28575">
            <a:solidFill>
              <a:schemeClr val="hlink"/>
            </a:solidFill>
            <a:round/>
            <a:headEnd/>
            <a:tailEnd/>
          </a:ln>
          <a:effectLst/>
        </p:spPr>
        <p:txBody>
          <a:bodyPr wrap="none" anchor="ctr"/>
          <a:lstStyle/>
          <a:p>
            <a:endParaRPr lang="en-US"/>
          </a:p>
        </p:txBody>
      </p:sp>
      <p:grpSp>
        <p:nvGrpSpPr>
          <p:cNvPr id="32" name="Group 66"/>
          <p:cNvGrpSpPr>
            <a:grpSpLocks/>
          </p:cNvGrpSpPr>
          <p:nvPr/>
        </p:nvGrpSpPr>
        <p:grpSpPr bwMode="auto">
          <a:xfrm>
            <a:off x="2285984" y="3143248"/>
            <a:ext cx="1738313" cy="366712"/>
            <a:chOff x="288" y="1929"/>
            <a:chExt cx="1095" cy="231"/>
          </a:xfrm>
        </p:grpSpPr>
        <p:sp>
          <p:nvSpPr>
            <p:cNvPr id="33" name="Rectangle 63"/>
            <p:cNvSpPr>
              <a:spLocks noChangeArrowheads="1"/>
            </p:cNvSpPr>
            <p:nvPr/>
          </p:nvSpPr>
          <p:spPr bwMode="auto">
            <a:xfrm>
              <a:off x="288" y="1929"/>
              <a:ext cx="620" cy="231"/>
            </a:xfrm>
            <a:prstGeom prst="rect">
              <a:avLst/>
            </a:prstGeom>
            <a:solidFill>
              <a:srgbClr val="FFFF00"/>
            </a:solidFill>
            <a:ln w="9525">
              <a:solidFill>
                <a:schemeClr val="tx1"/>
              </a:solidFill>
              <a:miter lim="800000"/>
              <a:headEnd/>
              <a:tailEnd/>
            </a:ln>
            <a:effectLst/>
          </p:spPr>
          <p:txBody>
            <a:bodyPr wrap="none" anchor="ctr"/>
            <a:lstStyle/>
            <a:p>
              <a:endParaRPr lang="en-US"/>
            </a:p>
          </p:txBody>
        </p:sp>
        <p:sp>
          <p:nvSpPr>
            <p:cNvPr id="34" name="Text Box 62"/>
            <p:cNvSpPr txBox="1">
              <a:spLocks noChangeArrowheads="1"/>
            </p:cNvSpPr>
            <p:nvPr/>
          </p:nvSpPr>
          <p:spPr bwMode="auto">
            <a:xfrm>
              <a:off x="288" y="1929"/>
              <a:ext cx="711" cy="231"/>
            </a:xfrm>
            <a:prstGeom prst="rect">
              <a:avLst/>
            </a:prstGeom>
            <a:noFill/>
            <a:ln w="9525">
              <a:noFill/>
              <a:miter lim="800000"/>
              <a:headEnd/>
              <a:tailEnd/>
            </a:ln>
            <a:effectLst/>
          </p:spPr>
          <p:txBody>
            <a:bodyPr>
              <a:spAutoFit/>
            </a:bodyPr>
            <a:lstStyle/>
            <a:p>
              <a:pPr>
                <a:spcBef>
                  <a:spcPct val="50000"/>
                </a:spcBef>
              </a:pPr>
              <a:r>
                <a:rPr lang="fr-FR" dirty="0" err="1" smtClean="0"/>
                <a:t>Socios</a:t>
              </a:r>
              <a:endParaRPr lang="fr-FR" dirty="0"/>
            </a:p>
          </p:txBody>
        </p:sp>
        <p:sp>
          <p:nvSpPr>
            <p:cNvPr id="35" name="Line 65"/>
            <p:cNvSpPr>
              <a:spLocks noChangeShapeType="1"/>
            </p:cNvSpPr>
            <p:nvPr/>
          </p:nvSpPr>
          <p:spPr bwMode="auto">
            <a:xfrm>
              <a:off x="901" y="2037"/>
              <a:ext cx="482" cy="0"/>
            </a:xfrm>
            <a:prstGeom prst="line">
              <a:avLst/>
            </a:prstGeom>
            <a:noFill/>
            <a:ln w="38100">
              <a:solidFill>
                <a:srgbClr val="FFCC00"/>
              </a:solidFill>
              <a:round/>
              <a:headEnd/>
              <a:tailEnd type="stealth" w="lg" len="med"/>
            </a:ln>
            <a:effectLst/>
          </p:spPr>
          <p:txBody>
            <a:bodyPr wrap="none" anchor="ctr"/>
            <a:lstStyle/>
            <a:p>
              <a:endParaRPr lang="en-US"/>
            </a:p>
          </p:txBody>
        </p:sp>
      </p:grpSp>
      <p:sp>
        <p:nvSpPr>
          <p:cNvPr id="36" name="Line 23"/>
          <p:cNvSpPr>
            <a:spLocks noChangeShapeType="1"/>
          </p:cNvSpPr>
          <p:nvPr/>
        </p:nvSpPr>
        <p:spPr bwMode="auto">
          <a:xfrm>
            <a:off x="6500826" y="5000636"/>
            <a:ext cx="1143008" cy="928694"/>
          </a:xfrm>
          <a:prstGeom prst="line">
            <a:avLst/>
          </a:prstGeom>
          <a:noFill/>
          <a:ln w="28575">
            <a:solidFill>
              <a:schemeClr val="bg2"/>
            </a:solidFill>
            <a:round/>
            <a:headEnd/>
            <a:tailEnd type="stealth" w="lg" len="med"/>
          </a:ln>
          <a:effectLst/>
        </p:spPr>
        <p:txBody>
          <a:bodyPr wrap="none" anchor="ctr"/>
          <a:lstStyle/>
          <a:p>
            <a:endParaRPr lang="en-US"/>
          </a:p>
        </p:txBody>
      </p:sp>
      <p:sp>
        <p:nvSpPr>
          <p:cNvPr id="37" name="Text Box 29"/>
          <p:cNvSpPr txBox="1">
            <a:spLocks noChangeArrowheads="1"/>
          </p:cNvSpPr>
          <p:nvPr/>
        </p:nvSpPr>
        <p:spPr bwMode="auto">
          <a:xfrm>
            <a:off x="7643834" y="5774312"/>
            <a:ext cx="1285884" cy="369332"/>
          </a:xfrm>
          <a:prstGeom prst="rect">
            <a:avLst/>
          </a:prstGeom>
          <a:noFill/>
          <a:ln w="9525">
            <a:noFill/>
            <a:miter lim="800000"/>
            <a:headEnd/>
            <a:tailEnd/>
          </a:ln>
          <a:effectLst/>
        </p:spPr>
        <p:txBody>
          <a:bodyPr wrap="square">
            <a:spAutoFit/>
          </a:bodyPr>
          <a:lstStyle/>
          <a:p>
            <a:pPr>
              <a:spcBef>
                <a:spcPct val="50000"/>
              </a:spcBef>
            </a:pPr>
            <a:r>
              <a:rPr lang="fr-FR" b="1" dirty="0" err="1" smtClean="0">
                <a:solidFill>
                  <a:schemeClr val="accent2"/>
                </a:solidFill>
                <a:latin typeface="Calibri" pitchFamily="34" charset="0"/>
              </a:rPr>
              <a:t>Estudiantes</a:t>
            </a:r>
            <a:endParaRPr lang="fr-FR" dirty="0">
              <a:latin typeface="Calibri" pitchFamily="34" charset="0"/>
            </a:endParaRPr>
          </a:p>
        </p:txBody>
      </p:sp>
      <p:sp>
        <p:nvSpPr>
          <p:cNvPr id="38" name="Text Box 29"/>
          <p:cNvSpPr txBox="1">
            <a:spLocks noChangeArrowheads="1"/>
          </p:cNvSpPr>
          <p:nvPr/>
        </p:nvSpPr>
        <p:spPr bwMode="auto">
          <a:xfrm>
            <a:off x="2714612" y="5286388"/>
            <a:ext cx="4214842" cy="1200329"/>
          </a:xfrm>
          <a:prstGeom prst="rect">
            <a:avLst/>
          </a:prstGeom>
          <a:noFill/>
          <a:ln w="9525">
            <a:noFill/>
            <a:miter lim="800000"/>
            <a:headEnd/>
            <a:tailEnd/>
          </a:ln>
          <a:effectLst/>
        </p:spPr>
        <p:txBody>
          <a:bodyPr wrap="square">
            <a:spAutoFit/>
          </a:bodyPr>
          <a:lstStyle/>
          <a:p>
            <a:pPr>
              <a:spcBef>
                <a:spcPct val="50000"/>
              </a:spcBef>
            </a:pPr>
            <a:r>
              <a:rPr lang="fr-FR" b="1" i="1" dirty="0" err="1" smtClean="0">
                <a:solidFill>
                  <a:srgbClr val="339933"/>
                </a:solidFill>
              </a:rPr>
              <a:t>Proyectos</a:t>
            </a:r>
            <a:r>
              <a:rPr lang="fr-FR" b="1" i="1" dirty="0" smtClean="0">
                <a:solidFill>
                  <a:srgbClr val="339933"/>
                </a:solidFill>
              </a:rPr>
              <a:t> </a:t>
            </a:r>
            <a:r>
              <a:rPr lang="fr-FR" b="1" i="1" dirty="0" err="1" smtClean="0">
                <a:solidFill>
                  <a:srgbClr val="339933"/>
                </a:solidFill>
              </a:rPr>
              <a:t>abarcan</a:t>
            </a:r>
            <a:r>
              <a:rPr lang="fr-FR" b="1" i="1" dirty="0" smtClean="0">
                <a:solidFill>
                  <a:srgbClr val="339933"/>
                </a:solidFill>
              </a:rPr>
              <a:t> participantes en </a:t>
            </a:r>
            <a:r>
              <a:rPr lang="fr-FR" b="1" i="1" dirty="0" err="1" smtClean="0">
                <a:solidFill>
                  <a:srgbClr val="339933"/>
                </a:solidFill>
              </a:rPr>
              <a:t>Universidades</a:t>
            </a:r>
            <a:r>
              <a:rPr lang="fr-FR" b="1" i="1" dirty="0" smtClean="0">
                <a:solidFill>
                  <a:srgbClr val="339933"/>
                </a:solidFill>
              </a:rPr>
              <a:t>, </a:t>
            </a:r>
            <a:r>
              <a:rPr lang="fr-FR" b="1" i="1" dirty="0" err="1" smtClean="0">
                <a:solidFill>
                  <a:srgbClr val="339933"/>
                </a:solidFill>
              </a:rPr>
              <a:t>Industria</a:t>
            </a:r>
            <a:r>
              <a:rPr lang="fr-FR" b="1" i="1" dirty="0" smtClean="0">
                <a:solidFill>
                  <a:srgbClr val="339933"/>
                </a:solidFill>
              </a:rPr>
              <a:t>, </a:t>
            </a:r>
            <a:r>
              <a:rPr lang="fr-FR" b="1" i="1" dirty="0" err="1" smtClean="0">
                <a:solidFill>
                  <a:srgbClr val="339933"/>
                </a:solidFill>
              </a:rPr>
              <a:t>Gobiernos</a:t>
            </a:r>
            <a:r>
              <a:rPr lang="fr-FR" b="1" i="1" dirty="0" smtClean="0">
                <a:solidFill>
                  <a:srgbClr val="339933"/>
                </a:solidFill>
              </a:rPr>
              <a:t>, </a:t>
            </a:r>
            <a:r>
              <a:rPr lang="fr-FR" b="1" i="1" dirty="0" err="1" smtClean="0">
                <a:solidFill>
                  <a:srgbClr val="339933"/>
                </a:solidFill>
              </a:rPr>
              <a:t>Organizaciones</a:t>
            </a:r>
            <a:r>
              <a:rPr lang="fr-FR" b="1" i="1" dirty="0" smtClean="0">
                <a:solidFill>
                  <a:srgbClr val="339933"/>
                </a:solidFill>
              </a:rPr>
              <a:t> sin fines de </a:t>
            </a:r>
            <a:r>
              <a:rPr lang="fr-FR" b="1" i="1" dirty="0" err="1" smtClean="0">
                <a:solidFill>
                  <a:srgbClr val="339933"/>
                </a:solidFill>
              </a:rPr>
              <a:t>lucros</a:t>
            </a:r>
            <a:r>
              <a:rPr lang="fr-FR" b="1" i="1" dirty="0" smtClean="0">
                <a:solidFill>
                  <a:srgbClr val="339933"/>
                </a:solidFill>
              </a:rPr>
              <a:t>, etc.</a:t>
            </a:r>
            <a:endParaRPr lang="fr-FR" i="1" dirty="0">
              <a:solidFill>
                <a:srgbClr val="339933"/>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0090109_GEOIDE_template_WhiteBg">
  <a:themeElements>
    <a:clrScheme name="Geo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eoide">
      <a:majorFont>
        <a:latin typeface="Lucida Bright"/>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eo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o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o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o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o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o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o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o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o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o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o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o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20090109_GEOIDE_template_WhiteBg</Template>
  <TotalTime>2144</TotalTime>
  <Words>2057</Words>
  <Application>Microsoft Office PowerPoint</Application>
  <PresentationFormat>On-screen Show (4:3)</PresentationFormat>
  <Paragraphs>353</Paragraphs>
  <Slides>30</Slides>
  <Notes>20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20090109_GEOIDE_template_WhiteBg</vt:lpstr>
      <vt:lpstr>GEOIDE</vt:lpstr>
      <vt:lpstr>¿Que es GEOIDE?</vt:lpstr>
      <vt:lpstr>El programa RCE</vt:lpstr>
      <vt:lpstr>Geomática: ciencia interdisciplinaria</vt:lpstr>
      <vt:lpstr>Participantes (Fase III 2005-09)</vt:lpstr>
      <vt:lpstr>Capital humano avanzado (HQP)</vt:lpstr>
      <vt:lpstr>La forma en que GEOIDE trabaja: Una red de redes</vt:lpstr>
      <vt:lpstr>Red international</vt:lpstr>
      <vt:lpstr>Cómo funciona GEOIDE</vt:lpstr>
      <vt:lpstr>Como fonctiona uno proyecto GEOIDE</vt:lpstr>
      <vt:lpstr>Funcionamiento (2)</vt:lpstr>
      <vt:lpstr>Slide 12</vt:lpstr>
      <vt:lpstr>Slide 13</vt:lpstr>
      <vt:lpstr>Slide 14</vt:lpstr>
      <vt:lpstr>Slide 15</vt:lpstr>
      <vt:lpstr>Slide 16</vt:lpstr>
      <vt:lpstr>Slide 17</vt:lpstr>
      <vt:lpstr>Slide 18</vt:lpstr>
      <vt:lpstr>Slide 19</vt:lpstr>
      <vt:lpstr>Fase IV: (proyectos actuales) Temas sobre Cambios Ambientales</vt:lpstr>
      <vt:lpstr> Herramientas que visualicen los cambios climáticos locales y los procesos en la toma de decisiones para las comunidades  </vt:lpstr>
      <vt:lpstr>Geoweb Participativo para comprometer al público en los cambios climáticos globales</vt:lpstr>
      <vt:lpstr>Modelamiento de la Dinámica del Bosque</vt:lpstr>
      <vt:lpstr>Fase IV:  Tema de Movilidad</vt:lpstr>
      <vt:lpstr>Sistemas de Multi-sensores para monitorear y aplicaciones de movilidad</vt:lpstr>
      <vt:lpstr>CODEGEOSIM</vt:lpstr>
      <vt:lpstr>Redes de Vigilancia Tri-Dimensionales</vt:lpstr>
      <vt:lpstr>GéoÉduc3D: La Geomática al servicio de los video juegos y el aprendizaje</vt:lpstr>
      <vt:lpstr>Protección Pública y diseminación ética de los datos Geo-espaciales</vt:lpstr>
      <vt:lpstr>¿Porqué estoy en Mexico?</vt:lpstr>
    </vt:vector>
  </TitlesOfParts>
  <Company>Université Laval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GEOIDE : GEomatics for Informed DEcisions</dc:title>
  <dc:creator>Gilles Cotteret</dc:creator>
  <cp:lastModifiedBy>Nicholas Chrisman</cp:lastModifiedBy>
  <cp:revision>116</cp:revision>
  <cp:lastPrinted>2008-03-07T16:57:15Z</cp:lastPrinted>
  <dcterms:created xsi:type="dcterms:W3CDTF">2009-02-12T14:44:24Z</dcterms:created>
  <dcterms:modified xsi:type="dcterms:W3CDTF">2009-10-13T19:42:00Z</dcterms:modified>
</cp:coreProperties>
</file>